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63" r:id="rId5"/>
    <p:sldId id="264" r:id="rId6"/>
    <p:sldId id="258" r:id="rId7"/>
    <p:sldId id="259" r:id="rId8"/>
    <p:sldId id="260" r:id="rId9"/>
    <p:sldId id="261" r:id="rId10"/>
    <p:sldId id="265" r:id="rId11"/>
    <p:sldId id="266" r:id="rId12"/>
    <p:sldId id="267" r:id="rId13"/>
    <p:sldId id="262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VDmTxKz50oBcDz/gvhRnA==" hashData="kmC2CNQ6StjRODI3K5l0mpPqCVbFRXT9EJnscW7bHex/ZctXN7kY7MLgYwyvElw0J6ftTHngRUt82xoS06FI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1AC9F-097A-4D8A-9705-C749B8D94B0D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10703-B42B-4131-8A98-D6B4512FB3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746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62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44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11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1624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008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088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501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030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970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387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564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3755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5503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81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189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00DD-72D7-4B4E-8AD8-2D756767120A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64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A7A69-398C-4C87-9573-3483B1577268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652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DCCA4-674F-4856-A621-9AB5F9656F4B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241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88C62-D807-41C5-9985-EE0BEE56C2E4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682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59CCB-97F1-4ED6-A9CA-3806C3642F82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217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93CC3-D697-4767-B19F-7ABE89F09952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49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6464C-B9C1-4366-9877-A703DAA88D22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590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D1A53-3C3A-4413-BDEE-7F8F7E810635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983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8A80-374A-4C89-B7D6-07A49D16F74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69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EE2-F230-48D6-95CA-9CCD124E98FA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58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0F64D-61A2-467B-AC2A-F32FAB6380ED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81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73000">
              <a:srgbClr val="C00000"/>
            </a:gs>
            <a:gs pos="84000">
              <a:srgbClr val="FFC000"/>
            </a:gs>
            <a:gs pos="34000">
              <a:schemeClr val="accent6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5D44C-AAA7-4EFA-9B88-BC4ADFB0FD0D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705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30" y="1132568"/>
            <a:ext cx="9714340" cy="464113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148" y="2974337"/>
            <a:ext cx="2700762" cy="287756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13417" y="1228130"/>
            <a:ext cx="856516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Pont Croix la magnifique en Bretagne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Cité médiévale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11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  <p:sndAc>
          <p:stSnd loop="1">
            <p:snd r:embed="rId3" name="bombarda - gaita asturiana y percusión.wav"/>
          </p:stSnd>
        </p:sndAc>
      </p:transition>
    </mc:Choice>
    <mc:Fallback>
      <p:transition spd="slow" advTm="16000">
        <p:fade/>
        <p:sndAc>
          <p:stSnd loop="1">
            <p:snd r:embed="rId3" name="bombarda - gaita asturiana y percusió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4329" y="1479724"/>
            <a:ext cx="88033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Pont-Croix [</a:t>
            </a:r>
            <a:r>
              <a:rPr lang="fr-FR" sz="4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pɔ̃kʁwa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] est une commune française, située dans le département du Finistère en région Bretagne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381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164217"/>
            <a:ext cx="6225988" cy="4565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6241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5318" y="1150682"/>
            <a:ext cx="7732058" cy="4585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543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846" y="1158334"/>
            <a:ext cx="7947213" cy="4601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264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8" y="1148444"/>
            <a:ext cx="7288306" cy="4583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87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43000"/>
            <a:ext cx="6118412" cy="4588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018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136275"/>
            <a:ext cx="6194612" cy="4645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87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150277"/>
            <a:ext cx="6266329" cy="4563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0369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61912"/>
            <a:ext cx="6817658" cy="4585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4699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48977"/>
            <a:ext cx="6949886" cy="4633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08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2247"/>
            <a:ext cx="6884894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4920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148445"/>
            <a:ext cx="7274859" cy="4575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802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37022"/>
            <a:ext cx="6871447" cy="4580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90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30" y="1132568"/>
            <a:ext cx="9714340" cy="46411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813417" y="1228130"/>
            <a:ext cx="856516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C’était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Pont Croix la magnifique en Bretagne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Cité médiévale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147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129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2020-08-06T11:58:58Z</dcterms:created>
  <dcterms:modified xsi:type="dcterms:W3CDTF">2020-08-06T12:48:11Z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