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/358fxZZ4pC5/8ylM4wlg==" hashData="HwmhnwcqwX+XqJYOjLWEfe1O11H03NOQM1icW66BVR9TIUdLLtK7ye7kDxcVT24jgpFkMWbYNn+SKEc0SU5J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B1AC9F-097A-4D8A-9705-C749B8D94B0D}" type="datetimeFigureOut">
              <a:rPr lang="fr-FR" smtClean="0"/>
              <a:t>06/08/2020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010703-B42B-4131-8A98-D6B4512FB3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746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262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440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0887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5012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0307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497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550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1624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0088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3873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5640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3755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117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50817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010703-B42B-4131-8A98-D6B4512FB3A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189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700DD-72D7-4B4E-8AD8-2D756767120A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364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A7A69-398C-4C87-9573-3483B1577268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9652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DCCA4-674F-4856-A621-9AB5F9656F4B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241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88C62-D807-41C5-9985-EE0BEE56C2E4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682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59CCB-97F1-4ED6-A9CA-3806C3642F82}" type="datetime1">
              <a:rPr lang="fr-FR" smtClean="0"/>
              <a:t>06/08/2020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1217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93CC3-D697-4767-B19F-7ABE89F09952}" type="datetime1">
              <a:rPr lang="fr-FR" smtClean="0"/>
              <a:t>06/08/2020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498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6464C-B9C1-4366-9877-A703DAA88D22}" type="datetime1">
              <a:rPr lang="fr-FR" smtClean="0"/>
              <a:t>06/08/2020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590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D1A53-3C3A-4413-BDEE-7F8F7E810635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983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8A80-374A-4C89-B7D6-07A49D16F742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7698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3FEE2-F230-48D6-95CA-9CCD124E98FA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058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0F64D-61A2-467B-AC2A-F32FAB6380ED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819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73000">
              <a:srgbClr val="C00000"/>
            </a:gs>
            <a:gs pos="84000">
              <a:srgbClr val="FFC000"/>
            </a:gs>
            <a:gs pos="34000">
              <a:schemeClr val="accent6">
                <a:lumMod val="60000"/>
                <a:lumOff val="40000"/>
              </a:schemeClr>
            </a:gs>
            <a:gs pos="64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5D44C-AAA7-4EFA-9B88-BC4ADFB0FD0D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91F70-E4D1-4380-847A-40180C51E5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705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7130" y="1132568"/>
            <a:ext cx="9714340" cy="464113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1148" y="2974337"/>
            <a:ext cx="2700762" cy="287756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813417" y="1228130"/>
            <a:ext cx="856516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Pont Croix la magnifique en Bretagne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Cité médiévale N°1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110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  <p:sndAc>
          <p:stSnd loop="1">
            <p:snd r:embed="rId3" name="bombarda - gaita asturiana y percusión.wav"/>
          </p:stSnd>
        </p:sndAc>
      </p:transition>
    </mc:Choice>
    <mc:Fallback>
      <p:transition spd="slow" advTm="16000">
        <p:fade/>
        <p:sndAc>
          <p:stSnd loop="1">
            <p:snd r:embed="rId3" name="bombarda - gaita asturiana y percusió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94329" y="1479724"/>
            <a:ext cx="880334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Pont-Croix [</a:t>
            </a:r>
            <a:r>
              <a:rPr lang="fr-FR" sz="4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pɔ̃kʁwa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] est une commune française, située dans le département du Finistère en région Bretagne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381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358" y="1163678"/>
            <a:ext cx="7328848" cy="4584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875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7665" y="1117205"/>
            <a:ext cx="6919415" cy="4608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0187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8107" y="1134978"/>
            <a:ext cx="7970294" cy="46143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587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43367" y="1136446"/>
            <a:ext cx="6305266" cy="4585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0369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6848" y="1137195"/>
            <a:ext cx="6660107" cy="4596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8020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2699" y="1142880"/>
            <a:ext cx="7902054" cy="45748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9543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47"/>
          <a:stretch/>
        </p:blipFill>
        <p:spPr>
          <a:xfrm>
            <a:off x="2541115" y="1119994"/>
            <a:ext cx="7109770" cy="46180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5264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0"/>
          <a:stretch/>
        </p:blipFill>
        <p:spPr>
          <a:xfrm>
            <a:off x="2424753" y="1117812"/>
            <a:ext cx="7342494" cy="46223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24699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8860" y="1112293"/>
            <a:ext cx="6196083" cy="4647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08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1" b="8022"/>
          <a:stretch/>
        </p:blipFill>
        <p:spPr>
          <a:xfrm>
            <a:off x="2756848" y="1118361"/>
            <a:ext cx="6678304" cy="46212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4920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6722" y="1132764"/>
            <a:ext cx="6934493" cy="46218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6241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358" y="1157217"/>
            <a:ext cx="7342496" cy="45890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590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4070" y="640976"/>
            <a:ext cx="10703860" cy="5576047"/>
          </a:xfrm>
          <a:prstGeom prst="roundRect">
            <a:avLst/>
          </a:prstGeom>
          <a:noFill/>
          <a:ln w="952500" cmpd="dbl">
            <a:gradFill flip="none" rotWithShape="1">
              <a:gsLst>
                <a:gs pos="64000">
                  <a:schemeClr val="accent1">
                    <a:lumMod val="5000"/>
                    <a:lumOff val="95000"/>
                  </a:schemeClr>
                </a:gs>
                <a:gs pos="83000">
                  <a:schemeClr val="accent6">
                    <a:lumMod val="75000"/>
                  </a:schemeClr>
                </a:gs>
                <a:gs pos="93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04124"/>
            <a:ext cx="2743200" cy="365125"/>
          </a:xfrm>
        </p:spPr>
        <p:txBody>
          <a:bodyPr/>
          <a:lstStyle/>
          <a:p>
            <a:fld id="{9C9898B5-140D-45BE-9A78-83BB321E297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0412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34460"/>
            <a:ext cx="2743200" cy="365125"/>
          </a:xfrm>
        </p:spPr>
        <p:txBody>
          <a:bodyPr/>
          <a:lstStyle/>
          <a:p>
            <a:fld id="{48D91F70-E4D1-4380-847A-40180C51E54E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7130" y="1132568"/>
            <a:ext cx="9714340" cy="46411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813417" y="1228130"/>
            <a:ext cx="856516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  C’était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Pont Croix la magnifique en Bretagne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Cité médiévale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147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129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2020-08-06T11:58:58Z</dcterms:created>
  <dcterms:modified xsi:type="dcterms:W3CDTF">2020-08-06T12:29:46Z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