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qEL60X62Y051YNsdkHsBw==" hashData="s4jJxT5mYwpBLfCwpe7Yyu4vD/lCOriYox0N3hcG19+hqooo36H0Sbg3mjq1KDnhWLy6BZbw3KQ8E1QBbkSY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50" r="-98" b="30750"/>
          <a:stretch/>
        </p:blipFill>
        <p:spPr>
          <a:xfrm>
            <a:off x="985838" y="1027624"/>
            <a:ext cx="10115551" cy="47731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1011856"/>
            <a:ext cx="10144125" cy="47933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64" r="-1295" b="4781"/>
          <a:stretch/>
        </p:blipFill>
        <p:spPr>
          <a:xfrm>
            <a:off x="1000126" y="1022192"/>
            <a:ext cx="10271254" cy="48071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500" r="101" b="5000"/>
          <a:stretch/>
        </p:blipFill>
        <p:spPr>
          <a:xfrm>
            <a:off x="985838" y="1026277"/>
            <a:ext cx="10148108" cy="47840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530" r="-1157" b="6940"/>
          <a:stretch/>
        </p:blipFill>
        <p:spPr>
          <a:xfrm>
            <a:off x="985838" y="1034563"/>
            <a:ext cx="10158412" cy="47518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47" t="12296" r="3189" b="13013"/>
          <a:stretch/>
        </p:blipFill>
        <p:spPr>
          <a:xfrm>
            <a:off x="985838" y="1002977"/>
            <a:ext cx="10129837" cy="48204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2021-02-17T15:33:35Z</dcterms:created>
  <dcterms:modified xsi:type="dcterms:W3CDTF">2021-02-18T19:38:35Z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