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8NPDGJ4qc/1v01mrvPEFA==" hashData="1sq3r6BIHAQSLc7Mj6Emqc76wd1COa8wd6v8A4VMD5v8Uh7+bPH0IjT0dy+65tZvR7dfVYCzS/uM2n8eTdxd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422" r="-189" b="10450"/>
          <a:stretch/>
        </p:blipFill>
        <p:spPr>
          <a:xfrm>
            <a:off x="971550" y="1022734"/>
            <a:ext cx="10144125" cy="47801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6672" r="-87" b="10426"/>
          <a:stretch/>
        </p:blipFill>
        <p:spPr>
          <a:xfrm>
            <a:off x="990733" y="1028700"/>
            <a:ext cx="10124075" cy="4772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936" r="265" b="18175"/>
          <a:stretch/>
        </p:blipFill>
        <p:spPr>
          <a:xfrm>
            <a:off x="992734" y="1011244"/>
            <a:ext cx="10124561" cy="4818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309" t="10000" r="4326" b="10333"/>
          <a:stretch/>
        </p:blipFill>
        <p:spPr>
          <a:xfrm>
            <a:off x="985839" y="1008981"/>
            <a:ext cx="10158412" cy="4806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3125" r="-486" b="38125"/>
          <a:stretch/>
        </p:blipFill>
        <p:spPr>
          <a:xfrm>
            <a:off x="971550" y="1018971"/>
            <a:ext cx="10186987" cy="47757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208" r="565" b="39584"/>
          <a:stretch/>
        </p:blipFill>
        <p:spPr>
          <a:xfrm>
            <a:off x="971550" y="1042988"/>
            <a:ext cx="10159005" cy="47776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2021-02-17T15:33:35Z</dcterms:created>
  <dcterms:modified xsi:type="dcterms:W3CDTF">2021-02-18T19:27:18Z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