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MfupeYK+IXzG2yxtbV+cw==" hashData="eYR9OHQdJgjWNkns3TpVdJY2ir7OQwWS7q93rWOdO7JAsihyolCq7SkJf9AnMQLw5DonHKu7UNOqX9j3Re0i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716" r="229" b="19395"/>
          <a:stretch/>
        </p:blipFill>
        <p:spPr>
          <a:xfrm>
            <a:off x="985838" y="1028700"/>
            <a:ext cx="10129837" cy="4808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3" y="1027971"/>
            <a:ext cx="10144125" cy="48020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48" r="16" b="27012"/>
          <a:stretch/>
        </p:blipFill>
        <p:spPr>
          <a:xfrm>
            <a:off x="1003761" y="985838"/>
            <a:ext cx="10083339" cy="4843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49" r="533" b="2509"/>
          <a:stretch/>
        </p:blipFill>
        <p:spPr>
          <a:xfrm>
            <a:off x="957263" y="1021273"/>
            <a:ext cx="10160610" cy="480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26759" r="-229" b="5122"/>
          <a:stretch/>
        </p:blipFill>
        <p:spPr>
          <a:xfrm>
            <a:off x="976363" y="1000125"/>
            <a:ext cx="10153599" cy="48257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78" b="3965"/>
          <a:stretch/>
        </p:blipFill>
        <p:spPr>
          <a:xfrm>
            <a:off x="971550" y="1033463"/>
            <a:ext cx="10172699" cy="47788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2021-02-17T15:33:35Z</dcterms:created>
  <dcterms:modified xsi:type="dcterms:W3CDTF">2021-02-18T19:17:12Z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