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9" r:id="rId3"/>
    <p:sldId id="258" r:id="rId4"/>
    <p:sldId id="256" r:id="rId5"/>
    <p:sldId id="260" r:id="rId6"/>
    <p:sldId id="261" r:id="rId7"/>
    <p:sldId id="264" r:id="rId8"/>
    <p:sldId id="263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WVuOCPw4plb1TQeOVt75Q==" hashData="uMSSp4r/KsnFrfdTRQvOEO6RQob57XioJYhCWMSTjCDeAsa23yGLk8iLVokVwN+1EoxlgG1xnSut+bzBpmA8/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939E15-0701-4237-A289-5A4D86AC9FB2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32A0F8-9F55-48BF-B4DF-D18E6D2AA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279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295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181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0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081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10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81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9142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9200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584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428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241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876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736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514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375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2A0B4-1D38-441D-9991-EE4258206E84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35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9CA13-E087-480B-8EDB-1AE3E145473B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32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6C36-1526-4387-B1EE-D56D7BE3F18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25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85070-218A-4086-A667-18E9AF3A5B8C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09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D19CC-D5A2-4F9B-B02E-146D85461125}" type="datetime1">
              <a:rPr lang="fr-FR" smtClean="0"/>
              <a:t>18/02/2021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72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09464-AB6B-45A2-B99B-49CC28128E6E}" type="datetime1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53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78C09-49BA-4C57-9DDF-FCA5890053D5}" type="datetime1">
              <a:rPr lang="fr-FR" smtClean="0"/>
              <a:t>18/02/2021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05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7878-1A59-42AE-96C4-41656B504CC4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59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D54E3-A46E-4F08-8213-F72BA20DB54B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16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68042-FA57-463C-BCE4-32B8DDEC0A3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8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81A2-23BF-4115-8BC3-2B36F4ED13F1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81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00B050"/>
            </a:gs>
            <a:gs pos="59000">
              <a:schemeClr val="accent4">
                <a:lumMod val="75000"/>
              </a:schemeClr>
            </a:gs>
            <a:gs pos="75000">
              <a:srgbClr val="C00000"/>
            </a:gs>
            <a:gs pos="34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80A60-BA4E-4463-9E28-5A9D80737A93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341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07"/>
          <a:stretch/>
        </p:blipFill>
        <p:spPr>
          <a:xfrm>
            <a:off x="967078" y="1000125"/>
            <a:ext cx="10210095" cy="47785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0343" y="2459504"/>
            <a:ext cx="971131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  <a:p>
            <a:r>
              <a:rPr lang="fr-FR" sz="5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5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4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Escalier_._11111(1)_001.wav"/>
          </p:stSnd>
        </p:sndAc>
      </p:transition>
    </mc:Choice>
    <mc:Fallback>
      <p:transition spd="slow" advTm="13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14" b="12526"/>
          <a:stretch/>
        </p:blipFill>
        <p:spPr>
          <a:xfrm>
            <a:off x="985838" y="1010303"/>
            <a:ext cx="10112753" cy="47946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07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575" r="-492" b="34507"/>
          <a:stretch/>
        </p:blipFill>
        <p:spPr>
          <a:xfrm>
            <a:off x="957263" y="1031310"/>
            <a:ext cx="10224382" cy="47878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96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424"/>
          <a:stretch/>
        </p:blipFill>
        <p:spPr>
          <a:xfrm>
            <a:off x="985838" y="1001804"/>
            <a:ext cx="10115550" cy="4793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22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714" r="279" b="24354"/>
          <a:stretch/>
        </p:blipFill>
        <p:spPr>
          <a:xfrm>
            <a:off x="985838" y="1002542"/>
            <a:ext cx="10158412" cy="48230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97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740" y="1014413"/>
            <a:ext cx="10215141" cy="4757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4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1998" r="260" b="23319"/>
          <a:stretch/>
        </p:blipFill>
        <p:spPr>
          <a:xfrm>
            <a:off x="957263" y="1020396"/>
            <a:ext cx="10144046" cy="48089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65552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999371"/>
            <a:ext cx="10129838" cy="4815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85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5000" r="138" b="25833"/>
          <a:stretch/>
        </p:blipFill>
        <p:spPr>
          <a:xfrm>
            <a:off x="971550" y="1025123"/>
            <a:ext cx="10158413" cy="476936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92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19" b="6530"/>
          <a:stretch/>
        </p:blipFill>
        <p:spPr>
          <a:xfrm>
            <a:off x="971550" y="1001196"/>
            <a:ext cx="10152723" cy="48195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1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668" r="-110" b="39444"/>
          <a:stretch/>
        </p:blipFill>
        <p:spPr>
          <a:xfrm>
            <a:off x="976586" y="1018965"/>
            <a:ext cx="10139089" cy="48103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81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99" r="3482"/>
          <a:stretch/>
        </p:blipFill>
        <p:spPr>
          <a:xfrm>
            <a:off x="960111" y="1028701"/>
            <a:ext cx="10141277" cy="4786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94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557" r="-281" b="10040"/>
          <a:stretch/>
        </p:blipFill>
        <p:spPr>
          <a:xfrm>
            <a:off x="957263" y="1028700"/>
            <a:ext cx="10172700" cy="47863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84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5" b="8564"/>
          <a:stretch/>
        </p:blipFill>
        <p:spPr>
          <a:xfrm>
            <a:off x="971550" y="1031202"/>
            <a:ext cx="10129839" cy="4788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42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47" y="880651"/>
            <a:ext cx="10528705" cy="50966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0580" y="2197893"/>
            <a:ext cx="971131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</p:txBody>
      </p:sp>
    </p:spTree>
    <p:extLst>
      <p:ext uri="{BB962C8B-B14F-4D97-AF65-F5344CB8AC3E}">
        <p14:creationId xmlns:p14="http://schemas.microsoft.com/office/powerpoint/2010/main" val="368037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2021-02-17T15:33:35Z</dcterms:created>
  <dcterms:modified xsi:type="dcterms:W3CDTF">2021-02-18T19:00:14Z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