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9" r:id="rId3"/>
    <p:sldId id="258" r:id="rId4"/>
    <p:sldId id="256" r:id="rId5"/>
    <p:sldId id="260" r:id="rId6"/>
    <p:sldId id="261" r:id="rId7"/>
    <p:sldId id="264" r:id="rId8"/>
    <p:sldId id="263" r:id="rId9"/>
    <p:sldId id="262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PW5j+mzYNvDUY83zkjbIQ==" hashData="9QFrf1i0ClxLhbT5q5lZLo4Ur0FQ23ni5CivMSlaTf52GL+wkE/HW6Ku11KjX2XDZl6rSUuMGihW7HJEdtHGU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7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939E15-0701-4237-A289-5A4D86AC9FB2}" type="datetimeFigureOut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32A0F8-9F55-48BF-B4DF-D18E6D2AA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3279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2295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61819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57104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08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101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812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9142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39200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5840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428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2411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8763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20736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451409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32A0F8-9F55-48BF-B4DF-D18E6D2AACD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8375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C2A0B4-1D38-441D-9991-EE4258206E84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35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B9CA13-E087-480B-8EDB-1AE3E145473B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6322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E6C36-1526-4387-B1EE-D56D7BE3F18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425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385070-218A-4086-A667-18E9AF3A5B8C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009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D19CC-D5A2-4F9B-B02E-146D85461125}" type="datetime1">
              <a:rPr lang="fr-FR" smtClean="0"/>
              <a:t>18/02/2021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723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09464-AB6B-45A2-B99B-49CC28128E6E}" type="datetime1">
              <a:rPr lang="fr-FR" smtClean="0"/>
              <a:t>18/02/2021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2530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78C09-49BA-4C57-9DDF-FCA5890053D5}" type="datetime1">
              <a:rPr lang="fr-FR" smtClean="0"/>
              <a:t>18/02/2021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1059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07878-1A59-42AE-96C4-41656B504CC4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7593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FD54E3-A46E-4F08-8213-F72BA20DB54B}" type="datetime1">
              <a:rPr lang="fr-FR" smtClean="0"/>
              <a:t>18/02/2021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416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68042-FA57-463C-BCE4-32B8DDEC0A3C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580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EC81A2-23BF-4115-8BC3-2B36F4ED13F1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817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00B050"/>
            </a:gs>
            <a:gs pos="59000">
              <a:schemeClr val="accent4">
                <a:lumMod val="75000"/>
              </a:schemeClr>
            </a:gs>
            <a:gs pos="75000">
              <a:srgbClr val="C00000"/>
            </a:gs>
            <a:gs pos="34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580A60-BA4E-4463-9E28-5A9D80737A93}" type="datetime1">
              <a:rPr lang="fr-FR" smtClean="0"/>
              <a:t>18/02/2021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319B8-53B0-4996-8CB4-92F4996F88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341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707"/>
          <a:stretch/>
        </p:blipFill>
        <p:spPr>
          <a:xfrm>
            <a:off x="967078" y="1000125"/>
            <a:ext cx="10210095" cy="477851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40343" y="2459504"/>
            <a:ext cx="9711313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  <a:p>
            <a:r>
              <a:rPr lang="fr-FR" sz="5400" b="1" dirty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  </a:t>
            </a:r>
            <a:r>
              <a:rPr lang="fr-FR" sz="5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54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495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Escalier_._11111(1)_001.wav"/>
          </p:stSnd>
        </p:sndAc>
      </p:transition>
    </mc:Choice>
    <mc:Fallback>
      <p:transition spd="slow" advTm="13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414" b="12526"/>
          <a:stretch/>
        </p:blipFill>
        <p:spPr>
          <a:xfrm>
            <a:off x="985838" y="1010303"/>
            <a:ext cx="10112753" cy="47946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507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12" b="38703"/>
          <a:stretch/>
        </p:blipFill>
        <p:spPr>
          <a:xfrm>
            <a:off x="971551" y="1014413"/>
            <a:ext cx="10186988" cy="48065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96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424"/>
          <a:stretch/>
        </p:blipFill>
        <p:spPr>
          <a:xfrm>
            <a:off x="985838" y="1001804"/>
            <a:ext cx="10115550" cy="47934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226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00" r="100" b="35300"/>
          <a:stretch/>
        </p:blipFill>
        <p:spPr>
          <a:xfrm>
            <a:off x="957263" y="1018274"/>
            <a:ext cx="10148435" cy="48047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978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1740" y="1014413"/>
            <a:ext cx="10215141" cy="47577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  <a:prstDash val="sysDot"/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39" b="40000"/>
          <a:stretch/>
        </p:blipFill>
        <p:spPr>
          <a:xfrm>
            <a:off x="971550" y="1014411"/>
            <a:ext cx="10144125" cy="47916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5552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999371"/>
            <a:ext cx="10129838" cy="4815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0855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8505" r="-80" b="33959"/>
          <a:stretch/>
        </p:blipFill>
        <p:spPr>
          <a:xfrm>
            <a:off x="985838" y="1014413"/>
            <a:ext cx="10144125" cy="478493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92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119" b="6530"/>
          <a:stretch/>
        </p:blipFill>
        <p:spPr>
          <a:xfrm>
            <a:off x="971550" y="1001196"/>
            <a:ext cx="10152723" cy="481959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083" r="-363" b="21563"/>
          <a:stretch/>
        </p:blipFill>
        <p:spPr>
          <a:xfrm>
            <a:off x="985838" y="1014413"/>
            <a:ext cx="10172700" cy="479906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81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99" r="3482"/>
          <a:stretch/>
        </p:blipFill>
        <p:spPr>
          <a:xfrm>
            <a:off x="960111" y="1028701"/>
            <a:ext cx="10141277" cy="47863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994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66" r="-488" b="18359"/>
          <a:stretch/>
        </p:blipFill>
        <p:spPr>
          <a:xfrm>
            <a:off x="985838" y="1012956"/>
            <a:ext cx="10172700" cy="48087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084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15" b="8564"/>
          <a:stretch/>
        </p:blipFill>
        <p:spPr>
          <a:xfrm>
            <a:off x="971550" y="1031202"/>
            <a:ext cx="10129839" cy="47886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84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1647" y="880651"/>
            <a:ext cx="10528705" cy="509669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6531" y="522514"/>
            <a:ext cx="11196733" cy="5803641"/>
          </a:xfrm>
          <a:prstGeom prst="rect">
            <a:avLst/>
          </a:prstGeom>
          <a:noFill/>
          <a:ln w="444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821094" y="877078"/>
            <a:ext cx="10450286" cy="5075853"/>
          </a:xfrm>
          <a:prstGeom prst="rect">
            <a:avLst/>
          </a:prstGeom>
          <a:noFill/>
          <a:ln w="254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9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0" y="6498156"/>
            <a:ext cx="2743200" cy="365125"/>
          </a:xfrm>
        </p:spPr>
        <p:txBody>
          <a:bodyPr/>
          <a:lstStyle/>
          <a:p>
            <a:fld id="{728B9ACF-4A4E-4B87-8C32-6A3CAD355E1F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18/02/2021</a:t>
            </a:fld>
            <a:endParaRPr lang="fr-FR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4038600" y="6488060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>
          <a:xfrm>
            <a:off x="9448800" y="6488059"/>
            <a:ext cx="2743200" cy="365125"/>
          </a:xfrm>
        </p:spPr>
        <p:txBody>
          <a:bodyPr/>
          <a:lstStyle/>
          <a:p>
            <a:fld id="{B9C319B8-53B0-4996-8CB4-92F4996F882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0580" y="2197893"/>
            <a:ext cx="9711313" cy="24622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Femmes en détresse</a:t>
            </a:r>
          </a:p>
        </p:txBody>
      </p:sp>
    </p:spTree>
    <p:extLst>
      <p:ext uri="{BB962C8B-B14F-4D97-AF65-F5344CB8AC3E}">
        <p14:creationId xmlns:p14="http://schemas.microsoft.com/office/powerpoint/2010/main" val="3680378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100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2021-02-17T15:33:35Z</dcterms:created>
  <dcterms:modified xsi:type="dcterms:W3CDTF">2021-02-18T18:48:33Z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