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uTP3Yvj0jJavBB49/CDgg==" hashData="SUOe2Yl1c+dc3Yk+ETYlApAQ/yitbp/W5EmF1REHdxC3IWk3ZI7bAp2TjNT+ERZ5czRd5UKJRZr0B1pJXB7W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374" r="-421" b="18078"/>
          <a:stretch/>
        </p:blipFill>
        <p:spPr>
          <a:xfrm>
            <a:off x="1000125" y="1020649"/>
            <a:ext cx="10158413" cy="48009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500" r="-500" b="17250"/>
          <a:stretch/>
        </p:blipFill>
        <p:spPr>
          <a:xfrm>
            <a:off x="957263" y="1042988"/>
            <a:ext cx="10201275" cy="47756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00" r="-800" b="19500"/>
          <a:stretch/>
        </p:blipFill>
        <p:spPr>
          <a:xfrm>
            <a:off x="971550" y="1013392"/>
            <a:ext cx="10186987" cy="48220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043" r="62" b="22777"/>
          <a:stretch/>
        </p:blipFill>
        <p:spPr>
          <a:xfrm>
            <a:off x="992543" y="1001865"/>
            <a:ext cx="10151707" cy="48262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00" r="-70" b="38333"/>
          <a:stretch/>
        </p:blipFill>
        <p:spPr>
          <a:xfrm>
            <a:off x="957263" y="1019379"/>
            <a:ext cx="10158707" cy="47813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39792"/>
          <a:stretch/>
        </p:blipFill>
        <p:spPr>
          <a:xfrm>
            <a:off x="971550" y="1014412"/>
            <a:ext cx="10129838" cy="48010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2021-02-17T15:33:35Z</dcterms:created>
  <dcterms:modified xsi:type="dcterms:W3CDTF">2021-02-18T18:39:00Z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