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7" r:id="rId2"/>
    <p:sldId id="259" r:id="rId3"/>
    <p:sldId id="258" r:id="rId4"/>
    <p:sldId id="256" r:id="rId5"/>
    <p:sldId id="260" r:id="rId6"/>
    <p:sldId id="261" r:id="rId7"/>
    <p:sldId id="264" r:id="rId8"/>
    <p:sldId id="263" r:id="rId9"/>
    <p:sldId id="262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cj36R8M/RABAmINZoCkYuA==" hashData="E4lgjb4Kh8ynDn1Ny4X654xrURkz7PZkIysqmyY9t/bucsegn+XwwljCRnRR2BneOlA687r4EbAIQOlBh+b6u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17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14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4939E15-0701-4237-A289-5A4D86AC9FB2}" type="datetimeFigureOut">
              <a:rPr lang="fr-FR" smtClean="0"/>
              <a:t>18/02/2021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32A0F8-9F55-48BF-B4DF-D18E6D2AACD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32799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32A0F8-9F55-48BF-B4DF-D18E6D2AACD5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229509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32A0F8-9F55-48BF-B4DF-D18E6D2AACD5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3618191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32A0F8-9F55-48BF-B4DF-D18E6D2AACD5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571041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32A0F8-9F55-48BF-B4DF-D18E6D2AACD5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908157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32A0F8-9F55-48BF-B4DF-D18E6D2AACD5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81017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32A0F8-9F55-48BF-B4DF-D18E6D2AACD5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98122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32A0F8-9F55-48BF-B4DF-D18E6D2AACD5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191427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32A0F8-9F55-48BF-B4DF-D18E6D2AACD5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7392000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32A0F8-9F55-48BF-B4DF-D18E6D2AACD5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3658400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32A0F8-9F55-48BF-B4DF-D18E6D2AACD5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442851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32A0F8-9F55-48BF-B4DF-D18E6D2AACD5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624119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32A0F8-9F55-48BF-B4DF-D18E6D2AACD5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087637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32A0F8-9F55-48BF-B4DF-D18E6D2AACD5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207367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32A0F8-9F55-48BF-B4DF-D18E6D2AACD5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451409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32A0F8-9F55-48BF-B4DF-D18E6D2AACD5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83752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C2A0B4-1D38-441D-9991-EE4258206E84}" type="datetime1">
              <a:rPr lang="fr-FR" smtClean="0"/>
              <a:t>18/02/2021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319B8-53B0-4996-8CB4-92F4996F88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53542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B9CA13-E087-480B-8EDB-1AE3E145473B}" type="datetime1">
              <a:rPr lang="fr-FR" smtClean="0"/>
              <a:t>18/02/2021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319B8-53B0-4996-8CB4-92F4996F88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63225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3E6C36-1526-4387-B1EE-D56D7BE3F18C}" type="datetime1">
              <a:rPr lang="fr-FR" smtClean="0"/>
              <a:t>18/02/2021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319B8-53B0-4996-8CB4-92F4996F88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42534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385070-218A-4086-A667-18E9AF3A5B8C}" type="datetime1">
              <a:rPr lang="fr-FR" smtClean="0"/>
              <a:t>18/02/2021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319B8-53B0-4996-8CB4-92F4996F88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10090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0D19CC-D5A2-4F9B-B02E-146D85461125}" type="datetime1">
              <a:rPr lang="fr-FR" smtClean="0"/>
              <a:t>18/02/2021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319B8-53B0-4996-8CB4-92F4996F88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657233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B09464-AB6B-45A2-B99B-49CC28128E6E}" type="datetime1">
              <a:rPr lang="fr-FR" smtClean="0"/>
              <a:t>18/02/2021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319B8-53B0-4996-8CB4-92F4996F88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425303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D78C09-49BA-4C57-9DDF-FCA5890053D5}" type="datetime1">
              <a:rPr lang="fr-FR" smtClean="0"/>
              <a:t>18/02/2021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319B8-53B0-4996-8CB4-92F4996F88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10590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07878-1A59-42AE-96C4-41656B504CC4}" type="datetime1">
              <a:rPr lang="fr-FR" smtClean="0"/>
              <a:t>18/02/2021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319B8-53B0-4996-8CB4-92F4996F88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75931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FD54E3-A46E-4F08-8213-F72BA20DB54B}" type="datetime1">
              <a:rPr lang="fr-FR" smtClean="0"/>
              <a:t>18/02/2021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319B8-53B0-4996-8CB4-92F4996F88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41648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68042-FA57-463C-BCE4-32B8DDEC0A3C}" type="datetime1">
              <a:rPr lang="fr-FR" smtClean="0"/>
              <a:t>18/02/2021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319B8-53B0-4996-8CB4-92F4996F88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5802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EC81A2-23BF-4115-8BC3-2B36F4ED13F1}" type="datetime1">
              <a:rPr lang="fr-FR" smtClean="0"/>
              <a:t>18/02/2021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319B8-53B0-4996-8CB4-92F4996F88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68178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2000">
              <a:srgbClr val="00B050"/>
            </a:gs>
            <a:gs pos="59000">
              <a:schemeClr val="accent4">
                <a:lumMod val="75000"/>
              </a:schemeClr>
            </a:gs>
            <a:gs pos="75000">
              <a:srgbClr val="C00000"/>
            </a:gs>
            <a:gs pos="34000">
              <a:srgbClr val="FFFF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580A60-BA4E-4463-9E28-5A9D80737A93}" type="datetime1">
              <a:rPr lang="fr-FR" smtClean="0"/>
              <a:t>18/02/2021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C319B8-53B0-4996-8CB4-92F4996F88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53419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707"/>
          <a:stretch/>
        </p:blipFill>
        <p:spPr>
          <a:xfrm>
            <a:off x="967078" y="1000125"/>
            <a:ext cx="10210095" cy="477851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B05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466531" y="522514"/>
            <a:ext cx="11196733" cy="5803641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821094" y="877078"/>
            <a:ext cx="10450286" cy="5075853"/>
          </a:xfrm>
          <a:prstGeom prst="rect">
            <a:avLst/>
          </a:prstGeom>
          <a:noFill/>
          <a:ln w="254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9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98156"/>
            <a:ext cx="2743200" cy="365125"/>
          </a:xfrm>
        </p:spPr>
        <p:txBody>
          <a:bodyPr/>
          <a:lstStyle/>
          <a:p>
            <a:fld id="{728B9ACF-4A4E-4B87-8C32-6A3CAD355E1F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18/02/2021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80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448800" y="6488059"/>
            <a:ext cx="2743200" cy="365125"/>
          </a:xfrm>
        </p:spPr>
        <p:txBody>
          <a:bodyPr/>
          <a:lstStyle/>
          <a:p>
            <a:fld id="{B9C319B8-53B0-4996-8CB4-92F4996F882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240343" y="2459504"/>
            <a:ext cx="9711313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Femmes en détresse</a:t>
            </a:r>
          </a:p>
          <a:p>
            <a:r>
              <a:rPr lang="fr-FR" sz="5400" b="1" dirty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54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   </a:t>
            </a:r>
            <a:r>
              <a:rPr lang="fr-FR" sz="54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N°2</a:t>
            </a:r>
            <a:endParaRPr lang="fr-FR" sz="54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1495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  <p:sndAc>
          <p:stSnd loop="1">
            <p:snd r:embed="rId3" name="Escalier_._11111(1)_001.wav"/>
          </p:stSnd>
        </p:sndAc>
      </p:transition>
    </mc:Choice>
    <mc:Fallback>
      <p:transition spd="slow" advTm="13000">
        <p:wedge/>
        <p:sndAc>
          <p:stSnd loop="1">
            <p:snd r:embed="rId3" name="Escalier_._11111(1)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414" b="12526"/>
          <a:stretch/>
        </p:blipFill>
        <p:spPr>
          <a:xfrm>
            <a:off x="985838" y="1010303"/>
            <a:ext cx="10112753" cy="479463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B05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466531" y="522514"/>
            <a:ext cx="11196733" cy="5803641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821094" y="877078"/>
            <a:ext cx="10450286" cy="5075853"/>
          </a:xfrm>
          <a:prstGeom prst="rect">
            <a:avLst/>
          </a:prstGeom>
          <a:noFill/>
          <a:ln w="254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9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98156"/>
            <a:ext cx="2743200" cy="365125"/>
          </a:xfrm>
        </p:spPr>
        <p:txBody>
          <a:bodyPr/>
          <a:lstStyle/>
          <a:p>
            <a:fld id="{728B9ACF-4A4E-4B87-8C32-6A3CAD355E1F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18/02/2021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80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448800" y="6488059"/>
            <a:ext cx="2743200" cy="365125"/>
          </a:xfrm>
        </p:spPr>
        <p:txBody>
          <a:bodyPr/>
          <a:lstStyle/>
          <a:p>
            <a:fld id="{B9C319B8-53B0-4996-8CB4-92F4996F882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50788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-1" t="13125" r="-724" b="27917"/>
          <a:stretch/>
        </p:blipFill>
        <p:spPr>
          <a:xfrm>
            <a:off x="985838" y="1014412"/>
            <a:ext cx="10182893" cy="480637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B05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466531" y="522514"/>
            <a:ext cx="11196733" cy="5803641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821094" y="877078"/>
            <a:ext cx="10450286" cy="5075853"/>
          </a:xfrm>
          <a:prstGeom prst="rect">
            <a:avLst/>
          </a:prstGeom>
          <a:noFill/>
          <a:ln w="254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9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98156"/>
            <a:ext cx="2743200" cy="365125"/>
          </a:xfrm>
        </p:spPr>
        <p:txBody>
          <a:bodyPr/>
          <a:lstStyle/>
          <a:p>
            <a:fld id="{728B9ACF-4A4E-4B87-8C32-6A3CAD355E1F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18/02/2021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80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448800" y="6488059"/>
            <a:ext cx="2743200" cy="365125"/>
          </a:xfrm>
        </p:spPr>
        <p:txBody>
          <a:bodyPr/>
          <a:lstStyle/>
          <a:p>
            <a:fld id="{B9C319B8-53B0-4996-8CB4-92F4996F882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19679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11424"/>
          <a:stretch/>
        </p:blipFill>
        <p:spPr>
          <a:xfrm>
            <a:off x="985838" y="1001804"/>
            <a:ext cx="10115550" cy="479342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B05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466531" y="522514"/>
            <a:ext cx="11196733" cy="5803641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821094" y="877078"/>
            <a:ext cx="10450286" cy="5075853"/>
          </a:xfrm>
          <a:prstGeom prst="rect">
            <a:avLst/>
          </a:prstGeom>
          <a:noFill/>
          <a:ln w="254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9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98156"/>
            <a:ext cx="2743200" cy="365125"/>
          </a:xfrm>
        </p:spPr>
        <p:txBody>
          <a:bodyPr/>
          <a:lstStyle/>
          <a:p>
            <a:fld id="{728B9ACF-4A4E-4B87-8C32-6A3CAD355E1F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18/02/2021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80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448800" y="6488059"/>
            <a:ext cx="2743200" cy="365125"/>
          </a:xfrm>
        </p:spPr>
        <p:txBody>
          <a:bodyPr/>
          <a:lstStyle/>
          <a:p>
            <a:fld id="{B9C319B8-53B0-4996-8CB4-92F4996F882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62264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3750" r="100" b="11000"/>
          <a:stretch/>
        </p:blipFill>
        <p:spPr>
          <a:xfrm>
            <a:off x="1000126" y="1008620"/>
            <a:ext cx="10129838" cy="481711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B05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466531" y="522514"/>
            <a:ext cx="11196733" cy="5803641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821094" y="877078"/>
            <a:ext cx="10450286" cy="5075853"/>
          </a:xfrm>
          <a:prstGeom prst="rect">
            <a:avLst/>
          </a:prstGeom>
          <a:noFill/>
          <a:ln w="254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9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98156"/>
            <a:ext cx="2743200" cy="365125"/>
          </a:xfrm>
        </p:spPr>
        <p:txBody>
          <a:bodyPr/>
          <a:lstStyle/>
          <a:p>
            <a:fld id="{728B9ACF-4A4E-4B87-8C32-6A3CAD355E1F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18/02/2021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80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448800" y="6488059"/>
            <a:ext cx="2743200" cy="365125"/>
          </a:xfrm>
        </p:spPr>
        <p:txBody>
          <a:bodyPr/>
          <a:lstStyle/>
          <a:p>
            <a:fld id="{B9C319B8-53B0-4996-8CB4-92F4996F882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09784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1740" y="1014413"/>
            <a:ext cx="10215141" cy="475773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B050"/>
            </a:solidFill>
            <a:prstDash val="sysDot"/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466531" y="522514"/>
            <a:ext cx="11196733" cy="5803641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821094" y="877078"/>
            <a:ext cx="10450286" cy="5075853"/>
          </a:xfrm>
          <a:prstGeom prst="rect">
            <a:avLst/>
          </a:prstGeom>
          <a:noFill/>
          <a:ln w="254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9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98156"/>
            <a:ext cx="2743200" cy="365125"/>
          </a:xfrm>
        </p:spPr>
        <p:txBody>
          <a:bodyPr/>
          <a:lstStyle/>
          <a:p>
            <a:fld id="{728B9ACF-4A4E-4B87-8C32-6A3CAD355E1F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18/02/2021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80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448800" y="6488059"/>
            <a:ext cx="2743200" cy="365125"/>
          </a:xfrm>
        </p:spPr>
        <p:txBody>
          <a:bodyPr/>
          <a:lstStyle/>
          <a:p>
            <a:fld id="{B9C319B8-53B0-4996-8CB4-92F4996F882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6438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0000" r="100" b="17500"/>
          <a:stretch/>
        </p:blipFill>
        <p:spPr>
          <a:xfrm>
            <a:off x="957263" y="1014412"/>
            <a:ext cx="10172700" cy="480828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B05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466531" y="522514"/>
            <a:ext cx="11196733" cy="5803641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821094" y="877078"/>
            <a:ext cx="10450286" cy="5075853"/>
          </a:xfrm>
          <a:prstGeom prst="rect">
            <a:avLst/>
          </a:prstGeom>
          <a:noFill/>
          <a:ln w="254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9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98156"/>
            <a:ext cx="2743200" cy="365125"/>
          </a:xfrm>
        </p:spPr>
        <p:txBody>
          <a:bodyPr/>
          <a:lstStyle/>
          <a:p>
            <a:fld id="{728B9ACF-4A4E-4B87-8C32-6A3CAD355E1F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18/02/2021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80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448800" y="6488059"/>
            <a:ext cx="2743200" cy="365125"/>
          </a:xfrm>
        </p:spPr>
        <p:txBody>
          <a:bodyPr/>
          <a:lstStyle/>
          <a:p>
            <a:fld id="{B9C319B8-53B0-4996-8CB4-92F4996F882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55520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1550" y="999371"/>
            <a:ext cx="10129838" cy="481564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B05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466531" y="522514"/>
            <a:ext cx="11196733" cy="5803641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821094" y="877078"/>
            <a:ext cx="10450286" cy="5075853"/>
          </a:xfrm>
          <a:prstGeom prst="rect">
            <a:avLst/>
          </a:prstGeom>
          <a:noFill/>
          <a:ln w="254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9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98156"/>
            <a:ext cx="2743200" cy="365125"/>
          </a:xfrm>
        </p:spPr>
        <p:txBody>
          <a:bodyPr/>
          <a:lstStyle/>
          <a:p>
            <a:fld id="{728B9ACF-4A4E-4B87-8C32-6A3CAD355E1F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18/02/2021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80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448800" y="6488059"/>
            <a:ext cx="2743200" cy="365125"/>
          </a:xfrm>
        </p:spPr>
        <p:txBody>
          <a:bodyPr/>
          <a:lstStyle/>
          <a:p>
            <a:fld id="{B9C319B8-53B0-4996-8CB4-92F4996F882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08550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8250" r="-200" b="14500"/>
          <a:stretch/>
        </p:blipFill>
        <p:spPr>
          <a:xfrm>
            <a:off x="985838" y="1016126"/>
            <a:ext cx="10144125" cy="479841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B05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466531" y="522514"/>
            <a:ext cx="11196733" cy="5803641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821094" y="877078"/>
            <a:ext cx="10450286" cy="5075853"/>
          </a:xfrm>
          <a:prstGeom prst="rect">
            <a:avLst/>
          </a:prstGeom>
          <a:noFill/>
          <a:ln w="254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9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98156"/>
            <a:ext cx="2743200" cy="365125"/>
          </a:xfrm>
        </p:spPr>
        <p:txBody>
          <a:bodyPr/>
          <a:lstStyle/>
          <a:p>
            <a:fld id="{728B9ACF-4A4E-4B87-8C32-6A3CAD355E1F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18/02/2021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80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448800" y="6488059"/>
            <a:ext cx="2743200" cy="365125"/>
          </a:xfrm>
        </p:spPr>
        <p:txBody>
          <a:bodyPr/>
          <a:lstStyle/>
          <a:p>
            <a:fld id="{B9C319B8-53B0-4996-8CB4-92F4996F882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99273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119" b="6530"/>
          <a:stretch/>
        </p:blipFill>
        <p:spPr>
          <a:xfrm>
            <a:off x="971550" y="1001196"/>
            <a:ext cx="10152723" cy="481959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B05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466531" y="522514"/>
            <a:ext cx="11196733" cy="5803641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821094" y="877078"/>
            <a:ext cx="10450286" cy="5075853"/>
          </a:xfrm>
          <a:prstGeom prst="rect">
            <a:avLst/>
          </a:prstGeom>
          <a:noFill/>
          <a:ln w="254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9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98156"/>
            <a:ext cx="2743200" cy="365125"/>
          </a:xfrm>
        </p:spPr>
        <p:txBody>
          <a:bodyPr/>
          <a:lstStyle/>
          <a:p>
            <a:fld id="{728B9ACF-4A4E-4B87-8C32-6A3CAD355E1F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18/02/2021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80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448800" y="6488059"/>
            <a:ext cx="2743200" cy="365125"/>
          </a:xfrm>
        </p:spPr>
        <p:txBody>
          <a:bodyPr/>
          <a:lstStyle/>
          <a:p>
            <a:fld id="{B9C319B8-53B0-4996-8CB4-92F4996F882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610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9250" r="100" b="9250"/>
          <a:stretch/>
        </p:blipFill>
        <p:spPr>
          <a:xfrm>
            <a:off x="971550" y="1016215"/>
            <a:ext cx="10158413" cy="479759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B05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466531" y="522514"/>
            <a:ext cx="11196733" cy="5803641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821094" y="877078"/>
            <a:ext cx="10450286" cy="5075853"/>
          </a:xfrm>
          <a:prstGeom prst="rect">
            <a:avLst/>
          </a:prstGeom>
          <a:noFill/>
          <a:ln w="254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9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98156"/>
            <a:ext cx="2743200" cy="365125"/>
          </a:xfrm>
        </p:spPr>
        <p:txBody>
          <a:bodyPr/>
          <a:lstStyle/>
          <a:p>
            <a:fld id="{728B9ACF-4A4E-4B87-8C32-6A3CAD355E1F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18/02/2021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80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448800" y="6488059"/>
            <a:ext cx="2743200" cy="365125"/>
          </a:xfrm>
        </p:spPr>
        <p:txBody>
          <a:bodyPr/>
          <a:lstStyle/>
          <a:p>
            <a:fld id="{B9C319B8-53B0-4996-8CB4-92F4996F882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58137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299" r="3482"/>
          <a:stretch/>
        </p:blipFill>
        <p:spPr>
          <a:xfrm>
            <a:off x="960111" y="1028701"/>
            <a:ext cx="10141277" cy="478631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B05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466531" y="522514"/>
            <a:ext cx="11196733" cy="5803641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821094" y="877078"/>
            <a:ext cx="10450286" cy="5075853"/>
          </a:xfrm>
          <a:prstGeom prst="rect">
            <a:avLst/>
          </a:prstGeom>
          <a:noFill/>
          <a:ln w="254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9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98156"/>
            <a:ext cx="2743200" cy="365125"/>
          </a:xfrm>
        </p:spPr>
        <p:txBody>
          <a:bodyPr/>
          <a:lstStyle/>
          <a:p>
            <a:fld id="{728B9ACF-4A4E-4B87-8C32-6A3CAD355E1F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18/02/2021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80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448800" y="6488059"/>
            <a:ext cx="2743200" cy="365125"/>
          </a:xfrm>
        </p:spPr>
        <p:txBody>
          <a:bodyPr/>
          <a:lstStyle/>
          <a:p>
            <a:fld id="{B9C319B8-53B0-4996-8CB4-92F4996F882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99449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4750" r="-200" b="12500"/>
          <a:stretch/>
        </p:blipFill>
        <p:spPr>
          <a:xfrm>
            <a:off x="985838" y="987420"/>
            <a:ext cx="10144125" cy="482092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B05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466531" y="522514"/>
            <a:ext cx="11196733" cy="5803641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821094" y="877078"/>
            <a:ext cx="10450286" cy="5075853"/>
          </a:xfrm>
          <a:prstGeom prst="rect">
            <a:avLst/>
          </a:prstGeom>
          <a:noFill/>
          <a:ln w="254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9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98156"/>
            <a:ext cx="2743200" cy="365125"/>
          </a:xfrm>
        </p:spPr>
        <p:txBody>
          <a:bodyPr/>
          <a:lstStyle/>
          <a:p>
            <a:fld id="{728B9ACF-4A4E-4B87-8C32-6A3CAD355E1F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18/02/2021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80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448800" y="6488059"/>
            <a:ext cx="2743200" cy="365125"/>
          </a:xfrm>
        </p:spPr>
        <p:txBody>
          <a:bodyPr/>
          <a:lstStyle/>
          <a:p>
            <a:fld id="{B9C319B8-53B0-4996-8CB4-92F4996F882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08459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315" b="8564"/>
          <a:stretch/>
        </p:blipFill>
        <p:spPr>
          <a:xfrm>
            <a:off x="971550" y="1031202"/>
            <a:ext cx="10129839" cy="478864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B05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466531" y="522514"/>
            <a:ext cx="11196733" cy="5803641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821094" y="877078"/>
            <a:ext cx="10450286" cy="5075853"/>
          </a:xfrm>
          <a:prstGeom prst="rect">
            <a:avLst/>
          </a:prstGeom>
          <a:noFill/>
          <a:ln w="254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9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98156"/>
            <a:ext cx="2743200" cy="365125"/>
          </a:xfrm>
        </p:spPr>
        <p:txBody>
          <a:bodyPr/>
          <a:lstStyle/>
          <a:p>
            <a:fld id="{728B9ACF-4A4E-4B87-8C32-6A3CAD355E1F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18/02/2021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80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448800" y="6488059"/>
            <a:ext cx="2743200" cy="365125"/>
          </a:xfrm>
        </p:spPr>
        <p:txBody>
          <a:bodyPr/>
          <a:lstStyle/>
          <a:p>
            <a:fld id="{B9C319B8-53B0-4996-8CB4-92F4996F882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8422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1647" y="880651"/>
            <a:ext cx="10528705" cy="509669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466531" y="522514"/>
            <a:ext cx="11196733" cy="5803641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821094" y="877078"/>
            <a:ext cx="10450286" cy="5075853"/>
          </a:xfrm>
          <a:prstGeom prst="rect">
            <a:avLst/>
          </a:prstGeom>
          <a:noFill/>
          <a:ln w="254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9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98156"/>
            <a:ext cx="2743200" cy="365125"/>
          </a:xfrm>
        </p:spPr>
        <p:txBody>
          <a:bodyPr/>
          <a:lstStyle/>
          <a:p>
            <a:fld id="{728B9ACF-4A4E-4B87-8C32-6A3CAD355E1F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18/02/2021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80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448800" y="6488059"/>
            <a:ext cx="2743200" cy="365125"/>
          </a:xfrm>
        </p:spPr>
        <p:txBody>
          <a:bodyPr/>
          <a:lstStyle/>
          <a:p>
            <a:fld id="{B9C319B8-53B0-4996-8CB4-92F4996F882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190580" y="2197893"/>
            <a:ext cx="9711313" cy="246221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</a:t>
            </a:r>
            <a:r>
              <a:rPr lang="fr-FR" sz="72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</a:t>
            </a:r>
            <a:r>
              <a:rPr lang="fr-FR" sz="66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C’était</a:t>
            </a:r>
          </a:p>
          <a:p>
            <a:r>
              <a:rPr lang="fr-FR" sz="66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Femmes en détresse</a:t>
            </a:r>
          </a:p>
        </p:txBody>
      </p:sp>
    </p:spTree>
    <p:extLst>
      <p:ext uri="{BB962C8B-B14F-4D97-AF65-F5344CB8AC3E}">
        <p14:creationId xmlns:p14="http://schemas.microsoft.com/office/powerpoint/2010/main" val="36803785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292</TotalTime>
  <Words>100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34</cp:revision>
  <dcterms:created xsi:type="dcterms:W3CDTF">2021-02-17T15:33:35Z</dcterms:created>
  <dcterms:modified xsi:type="dcterms:W3CDTF">2021-02-18T18:27:18Z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