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PO/1URgwiKcI6viqCIHrg==" hashData="N8luEuUph7EHnxQtCgQYSyd5B8nNxxHiR4wE/6YTivRMUjV1MSsx1brRDOYKyuRm02/zy/k6SoZKlsXSNcZa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300" r="700" b="30499"/>
          <a:stretch/>
        </p:blipFill>
        <p:spPr>
          <a:xfrm>
            <a:off x="956073" y="1014413"/>
            <a:ext cx="10147995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1" b="33833"/>
          <a:stretch/>
        </p:blipFill>
        <p:spPr>
          <a:xfrm>
            <a:off x="968721" y="1042988"/>
            <a:ext cx="10118380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50" r="-84" b="26000"/>
          <a:stretch/>
        </p:blipFill>
        <p:spPr>
          <a:xfrm>
            <a:off x="957263" y="1026321"/>
            <a:ext cx="10129837" cy="47745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152" t="21190" r="7700" b="16190"/>
          <a:stretch/>
        </p:blipFill>
        <p:spPr>
          <a:xfrm>
            <a:off x="971550" y="1014413"/>
            <a:ext cx="10132337" cy="4800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22" r="-299" b="23918"/>
          <a:stretch/>
        </p:blipFill>
        <p:spPr>
          <a:xfrm>
            <a:off x="942975" y="1015477"/>
            <a:ext cx="10215563" cy="48233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99" r="498" b="10833"/>
          <a:stretch/>
        </p:blipFill>
        <p:spPr>
          <a:xfrm>
            <a:off x="971550" y="1028700"/>
            <a:ext cx="10129838" cy="4772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2021-02-18T20:00:30Z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