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36Ztf8zUDHfBbo63mEo0w==" hashData="WiLQw6GszdtWJAex1D5CeJMHcdAg9EuEvbwNGbvuT2wNQHz6WFZ0ztVqaMas7qPFvTLWO7SSqwmCD1HGLgUq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  <a:endParaRPr lang="fr-FR" sz="66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N°1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95" b="27680"/>
          <a:stretch/>
        </p:blipFill>
        <p:spPr>
          <a:xfrm>
            <a:off x="985839" y="989808"/>
            <a:ext cx="10162136" cy="48243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488" r="-100" b="5095"/>
          <a:stretch/>
        </p:blipFill>
        <p:spPr>
          <a:xfrm>
            <a:off x="957263" y="1014541"/>
            <a:ext cx="10172700" cy="48113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227" r="271" b="16282"/>
          <a:stretch/>
        </p:blipFill>
        <p:spPr>
          <a:xfrm>
            <a:off x="985838" y="1004965"/>
            <a:ext cx="10158412" cy="47957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7500" r="-278" b="8125"/>
          <a:stretch/>
        </p:blipFill>
        <p:spPr>
          <a:xfrm>
            <a:off x="985838" y="1011246"/>
            <a:ext cx="10115550" cy="47966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4251" t="11865" r="4983" b="12548"/>
          <a:stretch/>
        </p:blipFill>
        <p:spPr>
          <a:xfrm>
            <a:off x="971550" y="1011679"/>
            <a:ext cx="10144125" cy="48033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5891" b="30044"/>
          <a:stretch/>
        </p:blipFill>
        <p:spPr>
          <a:xfrm>
            <a:off x="985690" y="1000472"/>
            <a:ext cx="10144273" cy="47716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  <a:endParaRPr lang="fr-FR" sz="66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2021-02-17T15:33:35Z</dcterms:created>
  <dcterms:modified xsi:type="dcterms:W3CDTF">2021-02-18T18:05:51Z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