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y3JO+a7c+3jzhMQ1fx22g==" hashData="ARFTk7c4OO3wMuJpeE2ynXkgJrH6lUp9UJ55MH9YGstMAYsAtaTnFsW77YHWsfG+QsuIjxZ2L9IYbMMsNDCa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3077" y="2967335"/>
            <a:ext cx="16658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N°9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962362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6" b="20165"/>
          <a:stretch/>
        </p:blipFill>
        <p:spPr>
          <a:xfrm>
            <a:off x="1032129" y="665461"/>
            <a:ext cx="10127742" cy="552707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7" b="13796"/>
          <a:stretch/>
        </p:blipFill>
        <p:spPr>
          <a:xfrm>
            <a:off x="1280161" y="492949"/>
            <a:ext cx="9668244" cy="56975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6" b="28922"/>
          <a:stretch/>
        </p:blipFill>
        <p:spPr>
          <a:xfrm>
            <a:off x="1613991" y="420291"/>
            <a:ext cx="8865033" cy="590735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80" r="187" b="15303"/>
          <a:stretch/>
        </p:blipFill>
        <p:spPr>
          <a:xfrm>
            <a:off x="1219200" y="621792"/>
            <a:ext cx="9735312" cy="554126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23" r="72" b="7315"/>
          <a:stretch/>
        </p:blipFill>
        <p:spPr>
          <a:xfrm>
            <a:off x="1310610" y="416303"/>
            <a:ext cx="9559167" cy="5819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266" r="-577" b="11467"/>
          <a:stretch/>
        </p:blipFill>
        <p:spPr>
          <a:xfrm>
            <a:off x="1207008" y="693554"/>
            <a:ext cx="9838944" cy="550424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2021-04-20T12:23:17Z</dcterms:created>
  <dcterms:modified xsi:type="dcterms:W3CDTF">2021-04-20T16:35:54Z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