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Z8d8AK3WCKyibTF4aMnbA==" hashData="Q9QrQfUtybPZ9HeSkam7ppdbgkPMG+XqSuF6ZKJossUBNLCeH0FKN8KCA8O6QWy4CACRScjVAMu6DZvS9wKN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0C5D9-2D72-4F49-984A-90E35C692DEB}" type="datetimeFigureOut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585FC-8380-438A-A2C7-FCB2CE7C7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542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00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83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6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09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07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9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18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6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675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973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37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6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65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9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6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84D4-3C84-4014-95EA-F3F1F0DBB349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2C6C-4A56-4693-A6B4-BA360AEFF1BD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4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2251-776B-4252-8915-8A39385E4F7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5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2BEE-F735-464A-BB96-75338372C494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8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0834-D8E3-4F00-9E3F-DF912918FAF1}" type="datetime1">
              <a:rPr lang="fr-FR" smtClean="0"/>
              <a:t>20/04/2021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94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1E0E-6B3E-497F-BEB2-1C627778FEFE}" type="datetime1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7B8A-C704-48F5-8CAE-5C6AD5D9A8AB}" type="datetime1">
              <a:rPr lang="fr-FR" smtClean="0"/>
              <a:t>20/04/2021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3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12B4F-002A-43F8-98C3-D78E51E09450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FAFB-69D7-4990-A9BB-7192B1D771D3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20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5421-7C18-4BB5-B349-85982C2EC1E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6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A3EA-D814-46B4-906F-904A4D37A6F2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F7FA-30C5-4593-963E-DF5E6AB8206F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97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3722" y="543339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63077" y="2967335"/>
            <a:ext cx="166584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N°7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  <p:sndAc>
          <p:stSnd loop="1">
            <p:snd r:embed="rId3" name="Le temps de lamour _ Françoise Hardy.wav"/>
          </p:stSnd>
        </p:sndAc>
      </p:transition>
    </mc:Choice>
    <mc:Fallback>
      <p:transition spd="slow" advTm="14000">
        <p:newsflash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06" r="-48" b="19614"/>
          <a:stretch/>
        </p:blipFill>
        <p:spPr>
          <a:xfrm>
            <a:off x="1325217" y="1250939"/>
            <a:ext cx="9495183" cy="4933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143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475988"/>
            <a:ext cx="8481392" cy="564974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532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160" y="466920"/>
            <a:ext cx="9540240" cy="594864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047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29" y="504687"/>
            <a:ext cx="8733183" cy="582212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5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4" t="17867" r="-134" b="16533"/>
          <a:stretch/>
        </p:blipFill>
        <p:spPr>
          <a:xfrm>
            <a:off x="1115568" y="676656"/>
            <a:ext cx="10058400" cy="5650992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6321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30" y="703409"/>
            <a:ext cx="9687340" cy="545118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352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3584" y="559845"/>
            <a:ext cx="9729216" cy="560977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447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449642"/>
            <a:ext cx="8945218" cy="59587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195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200" b="32143"/>
          <a:stretch/>
        </p:blipFill>
        <p:spPr>
          <a:xfrm>
            <a:off x="887987" y="795528"/>
            <a:ext cx="10416025" cy="526694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778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4" b="13474"/>
          <a:stretch/>
        </p:blipFill>
        <p:spPr>
          <a:xfrm>
            <a:off x="1361982" y="691830"/>
            <a:ext cx="9468035" cy="547434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9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5024" y="531651"/>
            <a:ext cx="9485376" cy="579469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5807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531842"/>
            <a:ext cx="8189844" cy="57943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286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33" b="35400"/>
          <a:stretch/>
        </p:blipFill>
        <p:spPr>
          <a:xfrm>
            <a:off x="1720629" y="587355"/>
            <a:ext cx="8750742" cy="568329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186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91" y="559904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0882" y="3116927"/>
            <a:ext cx="273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C’était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1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2021-04-20T12:23:17Z</dcterms:created>
  <dcterms:modified xsi:type="dcterms:W3CDTF">2021-04-20T16:15:57Z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