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bXFsP7elLq/WT8069zNZQ==" hashData="pznkAZAX3ytDxmMqjQYx7LPeApHzQKvNQrm5BwjQclCVSFi7nlmjYPtiChDONGVPIz2F0O3lguWCbgPUKVUl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N°6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77696" y="962362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150" r="-300"/>
          <a:stretch/>
        </p:blipFill>
        <p:spPr>
          <a:xfrm>
            <a:off x="1449245" y="702564"/>
            <a:ext cx="9293510" cy="545287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50" r="-600"/>
          <a:stretch/>
        </p:blipFill>
        <p:spPr>
          <a:xfrm>
            <a:off x="1401108" y="668534"/>
            <a:ext cx="9389783" cy="552093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450" b="-1"/>
          <a:stretch/>
        </p:blipFill>
        <p:spPr>
          <a:xfrm>
            <a:off x="1355161" y="658051"/>
            <a:ext cx="9465239" cy="554189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17" r="-637"/>
          <a:stretch/>
        </p:blipFill>
        <p:spPr>
          <a:xfrm>
            <a:off x="1232959" y="569142"/>
            <a:ext cx="9726082" cy="571971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150" r="-300"/>
          <a:stretch/>
        </p:blipFill>
        <p:spPr>
          <a:xfrm>
            <a:off x="1220706" y="568471"/>
            <a:ext cx="9750588" cy="572105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266" r="-222"/>
          <a:stretch/>
        </p:blipFill>
        <p:spPr>
          <a:xfrm>
            <a:off x="1371600" y="469527"/>
            <a:ext cx="9173349" cy="591894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2021-04-20T12:23:17Z</dcterms:created>
  <dcterms:modified xsi:type="dcterms:W3CDTF">2021-04-20T16:05:46Z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