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to0zFtIAsU8UsYNpG1cJA==" hashData="hEHpXJPrMLzHrLfN/iq6HDGR9CVuJ5I+gMGUF7uR5SijPtN/a4cTY3U/AVs8HRvwtQJNE2iA++zIr0cSGnL43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53" d="100"/>
          <a:sy n="53" d="100"/>
        </p:scale>
        <p:origin x="90" y="5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C0C5D9-2D72-4F49-984A-90E35C692DEB}" type="datetimeFigureOut">
              <a:rPr lang="fr-FR" smtClean="0"/>
              <a:t>20/04/2021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0585FC-8380-438A-A2C7-FCB2CE7C7A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85429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53003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98349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32683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30981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41073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97954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07182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44642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26756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49736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84374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2634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49655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82999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29663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784D4-3C84-4014-95EA-F3F1F0DBB349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132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12C6C-4A56-4693-A6B4-BA360AEFF1BD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3415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22251-776B-4252-8915-8A39385E4F75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951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42BEE-F735-464A-BB96-75338372C494}" type="datetime1">
              <a:rPr lang="fr-FR" smtClean="0"/>
              <a:t>20/04/2021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1850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E0834-D8E3-4F00-9E3F-DF912918FAF1}" type="datetime1">
              <a:rPr lang="fr-FR" smtClean="0"/>
              <a:t>20/04/2021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5946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81E0E-6B3E-497F-BEB2-1C627778FEFE}" type="datetime1">
              <a:rPr lang="fr-FR" smtClean="0"/>
              <a:t>20/04/2021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748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B7B8A-C704-48F5-8CAE-5C6AD5D9A8AB}" type="datetime1">
              <a:rPr lang="fr-FR" smtClean="0"/>
              <a:t>20/04/2021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3432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12B4F-002A-43F8-98C3-D78E51E09450}" type="datetime1">
              <a:rPr lang="fr-FR" smtClean="0"/>
              <a:t>20/04/2021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043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7FAFB-69D7-4990-A9BB-7192B1D771D3}" type="datetime1">
              <a:rPr lang="fr-FR" smtClean="0"/>
              <a:t>20/04/2021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7208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65421-7C18-4BB5-B349-85982C2EC1E5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562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BA3EA-D814-46B4-906F-904A4D37A6F2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735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5F7FA-30C5-4593-963E-DF5E6AB8206F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6973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3722" y="543339"/>
            <a:ext cx="9258009" cy="5738191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0" name="Rectangle 9"/>
          <p:cNvSpPr/>
          <p:nvPr/>
        </p:nvSpPr>
        <p:spPr>
          <a:xfrm>
            <a:off x="3104848" y="1060174"/>
            <a:ext cx="6035756" cy="302927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Femme de rêve</a:t>
            </a:r>
            <a:endParaRPr lang="fr-FR" sz="54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Black" panose="020B0A040201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263077" y="2967335"/>
            <a:ext cx="1665842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N°5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8102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  <p:sndAc>
          <p:stSnd loop="1">
            <p:snd r:embed="rId3" name="Le temps de lamour _ Françoise Hardy.wav"/>
          </p:stSnd>
        </p:sndAc>
      </p:transition>
    </mc:Choice>
    <mc:Fallback>
      <p:transition spd="slow" advTm="14000">
        <p:newsflash/>
        <p:sndAc>
          <p:stSnd loop="1">
            <p:snd r:embed="rId3" name="Le temps de lamour _ Françoise Hard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8406" r="-48" b="19614"/>
          <a:stretch/>
        </p:blipFill>
        <p:spPr>
          <a:xfrm>
            <a:off x="1325217" y="1250939"/>
            <a:ext cx="9495183" cy="4933276"/>
          </a:xfrm>
          <a:prstGeom prst="ellipse">
            <a:avLst/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81433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3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5304" y="475988"/>
            <a:ext cx="8481392" cy="5649745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185327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4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1356"/>
          <a:stretch/>
        </p:blipFill>
        <p:spPr>
          <a:xfrm>
            <a:off x="1261548" y="630952"/>
            <a:ext cx="9558852" cy="5605682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704730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5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9529" y="504687"/>
            <a:ext cx="8733183" cy="5822122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59551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6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7809" r="253"/>
          <a:stretch/>
        </p:blipFill>
        <p:spPr>
          <a:xfrm>
            <a:off x="1408176" y="386912"/>
            <a:ext cx="9352109" cy="5831007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463216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7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2330" y="703409"/>
            <a:ext cx="9687340" cy="5451181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783527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8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1150" r="-300"/>
          <a:stretch/>
        </p:blipFill>
        <p:spPr>
          <a:xfrm>
            <a:off x="1230444" y="574185"/>
            <a:ext cx="9731112" cy="570963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944787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9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3391" y="449642"/>
            <a:ext cx="8945218" cy="5958715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19587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10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0850" r="300" b="1850"/>
          <a:stretch/>
        </p:blipFill>
        <p:spPr>
          <a:xfrm>
            <a:off x="1179840" y="603564"/>
            <a:ext cx="9832320" cy="5650872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477890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11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154" b="13474"/>
          <a:stretch/>
        </p:blipFill>
        <p:spPr>
          <a:xfrm>
            <a:off x="1361982" y="691830"/>
            <a:ext cx="9468035" cy="5474340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6984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12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4150" r="300"/>
          <a:stretch/>
        </p:blipFill>
        <p:spPr>
          <a:xfrm>
            <a:off x="1261872" y="621792"/>
            <a:ext cx="9734134" cy="5599176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58075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13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1078" y="531842"/>
            <a:ext cx="8189844" cy="5794315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028613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14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555" t="33333" r="3778" b="38400"/>
          <a:stretch/>
        </p:blipFill>
        <p:spPr>
          <a:xfrm>
            <a:off x="1043077" y="832104"/>
            <a:ext cx="10105845" cy="5193792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431866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15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2391" y="559904"/>
            <a:ext cx="9258009" cy="5738191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0" name="Rectangle 9"/>
          <p:cNvSpPr/>
          <p:nvPr/>
        </p:nvSpPr>
        <p:spPr>
          <a:xfrm>
            <a:off x="3104848" y="1060174"/>
            <a:ext cx="6035756" cy="302927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Femme de rêve</a:t>
            </a:r>
            <a:endParaRPr lang="fr-FR" sz="54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Black" panose="020B0A040201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730882" y="3116927"/>
            <a:ext cx="27302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C’était</a:t>
            </a:r>
            <a:endParaRPr lang="fr-FR" sz="54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3117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98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Arial Black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2021-04-20T12:23:17Z</dcterms:created>
  <dcterms:modified xsi:type="dcterms:W3CDTF">2021-04-20T15:54:55Z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