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zNpMmnLU9Ei6lMDA3Htrw==" hashData="D5b42Y+e5WtoPLujC2Vrs47f/Mr6H4qs8JzI51XSO9yNjnRczfzvgiTGuxkWFNZPKhuXVrf+wLuZ3p3VeUov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63077" y="2967335"/>
            <a:ext cx="166584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N°4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25217" y="1250939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066" r="-222" b="23467"/>
          <a:stretch/>
        </p:blipFill>
        <p:spPr>
          <a:xfrm>
            <a:off x="1035946" y="685800"/>
            <a:ext cx="10120108" cy="54864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993" r="247"/>
          <a:stretch/>
        </p:blipFill>
        <p:spPr>
          <a:xfrm>
            <a:off x="1220471" y="544990"/>
            <a:ext cx="9751058" cy="576802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450" r="-300"/>
          <a:stretch/>
        </p:blipFill>
        <p:spPr>
          <a:xfrm>
            <a:off x="1243584" y="592413"/>
            <a:ext cx="9729215" cy="567941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850" r="300"/>
          <a:stretch/>
        </p:blipFill>
        <p:spPr>
          <a:xfrm>
            <a:off x="1217371" y="534607"/>
            <a:ext cx="9757258" cy="578878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150" r="300"/>
          <a:stretch/>
        </p:blipFill>
        <p:spPr>
          <a:xfrm>
            <a:off x="1298449" y="552950"/>
            <a:ext cx="9695350" cy="572288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450" r="300"/>
          <a:stretch/>
        </p:blipFill>
        <p:spPr>
          <a:xfrm>
            <a:off x="1079682" y="483108"/>
            <a:ext cx="10032636" cy="589178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2021-04-20T12:23:17Z</dcterms:created>
  <dcterms:modified xsi:type="dcterms:W3CDTF">2021-04-20T13:50:53Z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