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C55lsO/0obXBnCpybry6Q==" hashData="Lo2e7TKSLDi7piLgtQ/OZUZP2hBRf7BfTTFQVzqmzef2rrwxEm6NuZOqL6jHHDTsMbQURLnmOpVs+H0xlirH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3078" y="2967335"/>
            <a:ext cx="166584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N°3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1250939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267" r="-311" b="13067"/>
          <a:stretch/>
        </p:blipFill>
        <p:spPr>
          <a:xfrm>
            <a:off x="1314936" y="489409"/>
            <a:ext cx="9669807" cy="583823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171" r="211" b="16589"/>
          <a:stretch/>
        </p:blipFill>
        <p:spPr>
          <a:xfrm>
            <a:off x="1158522" y="439606"/>
            <a:ext cx="10090573" cy="568687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451" r="300" b="20449"/>
          <a:stretch/>
        </p:blipFill>
        <p:spPr>
          <a:xfrm>
            <a:off x="1166069" y="548640"/>
            <a:ext cx="9779871" cy="579729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750" r="-300" b="8150"/>
          <a:stretch/>
        </p:blipFill>
        <p:spPr>
          <a:xfrm>
            <a:off x="1012095" y="433399"/>
            <a:ext cx="10167810" cy="599120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6133" r="222" b="13867"/>
          <a:stretch/>
        </p:blipFill>
        <p:spPr>
          <a:xfrm>
            <a:off x="1128911" y="355252"/>
            <a:ext cx="9971905" cy="599646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32" r="-176" b="4496"/>
          <a:stretch/>
        </p:blipFill>
        <p:spPr>
          <a:xfrm>
            <a:off x="2048256" y="421579"/>
            <a:ext cx="8156448" cy="594918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2021-04-20T12:23:17Z</dcterms:created>
  <dcterms:modified xsi:type="dcterms:W3CDTF">2021-04-20T13:40:29Z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