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fS56RoTsywsDOzuHfH+GQ==" hashData="Y095mseU8X7RUNjyJuVMEOGVrCynF1rZ8VxhIbi7mUxd5hl1LMWlPN9fYSBlA/5fdjkKSdR2khse/34Yj7uBB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53" d="100"/>
          <a:sy n="53" d="100"/>
        </p:scale>
        <p:origin x="90" y="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C0C5D9-2D72-4F49-984A-90E35C692DEB}" type="datetimeFigureOut">
              <a:rPr lang="fr-FR" smtClean="0"/>
              <a:t>20/04/2021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0585FC-8380-438A-A2C7-FCB2CE7C7A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85429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53003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98349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32683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30981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41073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97954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07182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4642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26756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49736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4374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2634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49655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2999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0585FC-8380-438A-A2C7-FCB2CE7C7A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2966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784D4-3C84-4014-95EA-F3F1F0DBB349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132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12C6C-4A56-4693-A6B4-BA360AEFF1BD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415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22251-776B-4252-8915-8A39385E4F75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951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42BEE-F735-464A-BB96-75338372C494}" type="datetime1">
              <a:rPr lang="fr-FR" smtClean="0"/>
              <a:t>20/04/2021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1850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E0834-D8E3-4F00-9E3F-DF912918FAF1}" type="datetime1">
              <a:rPr lang="fr-FR" smtClean="0"/>
              <a:t>20/04/2021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5946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81E0E-6B3E-497F-BEB2-1C627778FEFE}" type="datetime1">
              <a:rPr lang="fr-FR" smtClean="0"/>
              <a:t>20/04/2021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748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B7B8A-C704-48F5-8CAE-5C6AD5D9A8AB}" type="datetime1">
              <a:rPr lang="fr-FR" smtClean="0"/>
              <a:t>20/04/2021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432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12B4F-002A-43F8-98C3-D78E51E09450}" type="datetime1">
              <a:rPr lang="fr-FR" smtClean="0"/>
              <a:t>20/04/2021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43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7FAFB-69D7-4990-A9BB-7192B1D771D3}" type="datetime1">
              <a:rPr lang="fr-FR" smtClean="0"/>
              <a:t>20/04/2021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208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65421-7C18-4BB5-B349-85982C2EC1E5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562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BA3EA-D814-46B4-906F-904A4D37A6F2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735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5F7FA-30C5-4593-963E-DF5E6AB8206F}" type="datetime1">
              <a:rPr lang="fr-FR" smtClean="0"/>
              <a:t>20/04/2021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24935-0EBD-4879-BA50-5F93F02C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6973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3722" y="543339"/>
            <a:ext cx="9258009" cy="5738191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Rectangle 9"/>
          <p:cNvSpPr/>
          <p:nvPr/>
        </p:nvSpPr>
        <p:spPr>
          <a:xfrm>
            <a:off x="3104848" y="1060174"/>
            <a:ext cx="6035756" cy="302927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Femme de rêve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336014" y="2967335"/>
            <a:ext cx="15199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N°2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10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  <p:sndAc>
          <p:stSnd loop="1">
            <p:snd r:embed="rId3" name="Le temps de lamour _ Françoise Hardy.wav"/>
          </p:stSnd>
        </p:sndAc>
      </p:transition>
    </mc:Choice>
    <mc:Fallback>
      <p:transition spd="slow" advTm="14000">
        <p:newsflash/>
        <p:sndAc>
          <p:stSnd loop="1">
            <p:snd r:embed="rId3" name="Le temps de lamour _ Françoise Hard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406" r="-48" b="19614"/>
          <a:stretch/>
        </p:blipFill>
        <p:spPr>
          <a:xfrm>
            <a:off x="1325217" y="1250939"/>
            <a:ext cx="9495183" cy="4933276"/>
          </a:xfrm>
          <a:prstGeom prst="ellipse">
            <a:avLst/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81433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3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5304" y="475988"/>
            <a:ext cx="8481392" cy="5649745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185327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4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430" b="26441"/>
          <a:stretch/>
        </p:blipFill>
        <p:spPr>
          <a:xfrm>
            <a:off x="1865376" y="467563"/>
            <a:ext cx="8540496" cy="5732069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704730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5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9529" y="504687"/>
            <a:ext cx="8733183" cy="5822122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59551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6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413" b="16539"/>
          <a:stretch/>
        </p:blipFill>
        <p:spPr>
          <a:xfrm>
            <a:off x="1688592" y="534642"/>
            <a:ext cx="8814815" cy="5774717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63216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7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2330" y="703409"/>
            <a:ext cx="9687340" cy="5451181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83527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8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69" b="23737"/>
          <a:stretch/>
        </p:blipFill>
        <p:spPr>
          <a:xfrm>
            <a:off x="1664208" y="326746"/>
            <a:ext cx="8814816" cy="5964325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944787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9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3391" y="449642"/>
            <a:ext cx="8945218" cy="5958715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19587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10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187" b="21886"/>
          <a:stretch/>
        </p:blipFill>
        <p:spPr>
          <a:xfrm>
            <a:off x="1095827" y="456113"/>
            <a:ext cx="10050288" cy="5908111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77890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11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154" b="13474"/>
          <a:stretch/>
        </p:blipFill>
        <p:spPr>
          <a:xfrm>
            <a:off x="1361982" y="691830"/>
            <a:ext cx="9468035" cy="5474340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6984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12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134" b="15028"/>
          <a:stretch/>
        </p:blipFill>
        <p:spPr>
          <a:xfrm>
            <a:off x="1037804" y="395839"/>
            <a:ext cx="9971572" cy="5923193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58075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13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1078" y="531842"/>
            <a:ext cx="8189844" cy="5794315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028613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14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06" b="15621"/>
          <a:stretch/>
        </p:blipFill>
        <p:spPr>
          <a:xfrm>
            <a:off x="1533144" y="434644"/>
            <a:ext cx="9125712" cy="5988711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31866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8000">
                <a:srgbClr val="92D050"/>
              </a:gs>
              <a:gs pos="8000">
                <a:srgbClr val="FF0000"/>
              </a:gs>
              <a:gs pos="74000">
                <a:srgbClr val="C00000"/>
              </a:gs>
              <a:gs pos="86000">
                <a:srgbClr val="FFC000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3E939306-E5BB-458D-BB3D-A114A2D76A87}" type="datetime1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20/04/2021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492875"/>
            <a:ext cx="2743200" cy="365125"/>
          </a:xfrm>
        </p:spPr>
        <p:txBody>
          <a:bodyPr/>
          <a:lstStyle/>
          <a:p>
            <a:fld id="{94624935-0EBD-4879-BA50-5F93F02C5FCC}" type="slidenum">
              <a:rPr lang="fr-FR" sz="20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15</a:t>
            </a:fld>
            <a:endParaRPr lang="fr-FR" sz="2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2391" y="559904"/>
            <a:ext cx="9258009" cy="5738191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Rectangle 9"/>
          <p:cNvSpPr/>
          <p:nvPr/>
        </p:nvSpPr>
        <p:spPr>
          <a:xfrm>
            <a:off x="3104848" y="1060174"/>
            <a:ext cx="6035756" cy="302927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Femme de rêve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730882" y="3116927"/>
            <a:ext cx="27302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C’était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3117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newsflash/>
      </p:transition>
    </mc:Choice>
    <mc:Fallback>
      <p:transition spd="slow" advTm="14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Arial Black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2021-04-20T12:23:17Z</dcterms:created>
  <dcterms:modified xsi:type="dcterms:W3CDTF">2021-04-20T13:26:10Z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