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xN4tNC3MYsJb5/aIfF6IQ==" hashData="AozZyb6FzjO+m/clkmFxoicmpCUEPbCpkZhHE+1WtV6UTsjEhRKk60vkKIKs4HOIQ/UAkdZEVhu/yGIMiZSS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03391" y="2967335"/>
            <a:ext cx="218521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N°10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962362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1467" r="-578" b="11467"/>
          <a:stretch/>
        </p:blipFill>
        <p:spPr>
          <a:xfrm>
            <a:off x="1313688" y="715571"/>
            <a:ext cx="9564624" cy="542685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267" r="222" b="16533"/>
          <a:stretch/>
        </p:blipFill>
        <p:spPr>
          <a:xfrm>
            <a:off x="1223220" y="646010"/>
            <a:ext cx="9674926" cy="557191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133" r="-311" b="22933"/>
          <a:stretch/>
        </p:blipFill>
        <p:spPr>
          <a:xfrm>
            <a:off x="1316751" y="501377"/>
            <a:ext cx="9503649" cy="575311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396" r="66" b="11200"/>
          <a:stretch/>
        </p:blipFill>
        <p:spPr>
          <a:xfrm>
            <a:off x="1993392" y="914399"/>
            <a:ext cx="8302752" cy="537698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000" r="-333" b="6133"/>
          <a:stretch/>
        </p:blipFill>
        <p:spPr>
          <a:xfrm>
            <a:off x="2103120" y="658368"/>
            <a:ext cx="7936992" cy="561441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" b="19200"/>
          <a:stretch/>
        </p:blipFill>
        <p:spPr>
          <a:xfrm>
            <a:off x="1898904" y="658368"/>
            <a:ext cx="8394192" cy="554126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2021-04-20T12:23:17Z</dcterms:created>
  <dcterms:modified xsi:type="dcterms:W3CDTF">2021-04-20T16:45:34Z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