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Y3blg+Wo0UeCqxP/4qYaA==" hashData="bBZe7XkDjq4GTDUmHfKn8TW1cOsW+yLuSzGReTtScttwq95zikVLwPAFa07QSCsIYdj1TG7Vy5Kf2InuOlKC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25217" y="1250939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54" r="168" b="10799"/>
          <a:stretch/>
        </p:blipFill>
        <p:spPr>
          <a:xfrm>
            <a:off x="1189756" y="803007"/>
            <a:ext cx="9812487" cy="525198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28139"/>
          <a:stretch/>
        </p:blipFill>
        <p:spPr>
          <a:xfrm>
            <a:off x="776096" y="728366"/>
            <a:ext cx="10497676" cy="526161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9" b="32164"/>
          <a:stretch/>
        </p:blipFill>
        <p:spPr>
          <a:xfrm>
            <a:off x="1169052" y="884098"/>
            <a:ext cx="9853896" cy="5089804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6" b="24429"/>
          <a:stretch/>
        </p:blipFill>
        <p:spPr>
          <a:xfrm>
            <a:off x="1162866" y="679174"/>
            <a:ext cx="9866268" cy="5499652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41" b="20615"/>
          <a:stretch/>
        </p:blipFill>
        <p:spPr>
          <a:xfrm>
            <a:off x="1323579" y="537043"/>
            <a:ext cx="9484657" cy="571798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4" b="16552"/>
          <a:stretch/>
        </p:blipFill>
        <p:spPr>
          <a:xfrm>
            <a:off x="1468973" y="569843"/>
            <a:ext cx="9275669" cy="575144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97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2021-04-20T12:23:17Z</dcterms:created>
  <dcterms:modified xsi:type="dcterms:W3CDTF">2021-04-20T12:47:23Z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