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65" r:id="rId3"/>
    <p:sldId id="264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ERAw6T3bIWbZpqQmEfW7A==" hashData="YCBKgThiOG8xdSbpZ+mDWaz5UcRhrKe9YOjW6uVy+ea2dle8KdArgAa0gwM2FnSrynJOhP5EJ82mibBVLD4I+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01/08/2020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01/08/2020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01/08/2020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01/08/2020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01/08/2020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01/08/2020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01/08/2020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5">
                <a:lumMod val="75000"/>
              </a:schemeClr>
            </a:gs>
            <a:gs pos="70000">
              <a:srgbClr val="7030A0"/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01/08/2020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8"/>
          <a:stretch/>
        </p:blipFill>
        <p:spPr>
          <a:xfrm>
            <a:off x="1128605" y="1165123"/>
            <a:ext cx="9976929" cy="45130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  <a:effectLst/>
        </p:spPr>
      </p:pic>
      <p:sp>
        <p:nvSpPr>
          <p:cNvPr id="8" name="Rectangle 7"/>
          <p:cNvSpPr/>
          <p:nvPr/>
        </p:nvSpPr>
        <p:spPr>
          <a:xfrm>
            <a:off x="1067220" y="1256229"/>
            <a:ext cx="1005756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Balade </a:t>
            </a:r>
            <a:r>
              <a:rPr lang="fr-FR" sz="3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Avec Des Chiens De Traineau </a:t>
            </a:r>
            <a:endParaRPr lang="fr-FR" sz="36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</a:t>
            </a:r>
            <a:r>
              <a:rPr lang="fr-FR" sz="3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Norvège - 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274  very beautiful.wav"/>
          </p:stSnd>
        </p:sndAc>
      </p:transition>
    </mc:Choice>
    <mc:Fallback>
      <p:transition spd="slow" advTm="16000">
        <p:fade/>
        <p:sndAc>
          <p:stSnd loop="1">
            <p:snd r:embed="rId3" name="274  very beautifu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6412" y="1154206"/>
            <a:ext cx="9157447" cy="45787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2" y="1160881"/>
            <a:ext cx="6790764" cy="4551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02" b="4412"/>
          <a:stretch/>
        </p:blipFill>
        <p:spPr>
          <a:xfrm>
            <a:off x="2025508" y="1136572"/>
            <a:ext cx="8140983" cy="45848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71755"/>
            <a:ext cx="6858000" cy="45742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3612" y="1155686"/>
            <a:ext cx="8108576" cy="45897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25905" y="1139770"/>
            <a:ext cx="7530354" cy="4593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1143000"/>
            <a:ext cx="6858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6306" y="1175871"/>
            <a:ext cx="6808694" cy="4539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59" y="1162290"/>
            <a:ext cx="7317273" cy="45796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058" y="1144793"/>
            <a:ext cx="8216153" cy="46010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7" y="1163916"/>
            <a:ext cx="6831107" cy="4554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6718" y="1154766"/>
            <a:ext cx="8162364" cy="45913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2161" y="1172247"/>
            <a:ext cx="9807677" cy="45746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01/08/2020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991" y="1173284"/>
            <a:ext cx="9980017" cy="4511431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58589" y="3938217"/>
            <a:ext cx="987481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 </a:t>
            </a:r>
          </a:p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Balade </a:t>
            </a:r>
            <a:r>
              <a:rPr lang="fr-FR" sz="3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Avec Des Chiens De </a:t>
            </a:r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Traineau</a:t>
            </a:r>
          </a:p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36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Norvège - </a:t>
            </a:r>
            <a:endParaRPr lang="fr-FR" sz="36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110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2020-07-31T16:09:56Z</dcterms:created>
  <dcterms:modified xsi:type="dcterms:W3CDTF">2020-08-01T17:47:57Z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