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1" r:id="rId6"/>
    <p:sldId id="260" r:id="rId7"/>
    <p:sldId id="263" r:id="rId8"/>
    <p:sldId id="262" r:id="rId9"/>
    <p:sldId id="264" r:id="rId10"/>
    <p:sldId id="265" r:id="rId11"/>
    <p:sldId id="266" r:id="rId12"/>
    <p:sldId id="268" r:id="rId13"/>
    <p:sldId id="269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bn8XOgSnufhNvnv43UfUQ==" hashData="+iH4mpW1k7fl6bLkmNUG3rtpviUHcXyoiBs7LdqBhtQVe/uVIpP97iOFJZdw/v9E3SIo9MkWcOThxhBuuoHK6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94268C-586D-480F-8481-9BD6FFD7F828}" type="datetimeFigureOut">
              <a:rPr lang="fr-FR" smtClean="0"/>
              <a:t>10/08/2020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B887CA-C7BB-48C8-8884-7A6FC1E0ED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5667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1314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633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82845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71155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7888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899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63039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108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40802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90285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99563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31990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5555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1370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887CA-C7BB-48C8-8884-7A6FC1E0ED3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002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D3406-7571-438E-9CC3-E67724FCBEE8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871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2A84B-83F4-4687-941D-8FADE2E38240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296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B3D6-0C9D-451A-88B5-2895BB792F21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065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97ED1-9224-41D2-B682-61766F38D304}" type="datetime1">
              <a:rPr lang="fr-FR" smtClean="0"/>
              <a:t>10/08/2020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09D1B-5FA2-4F4E-98B1-6420AF73D272}" type="datetime1">
              <a:rPr lang="fr-FR" smtClean="0"/>
              <a:t>10/08/2020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237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E569-E2AD-497E-90C7-DE5D4760E0DC}" type="datetime1">
              <a:rPr lang="fr-FR" smtClean="0"/>
              <a:t>10/08/2020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768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D7444-D8BB-4A98-B10A-A95E82B3E80E}" type="datetime1">
              <a:rPr lang="fr-FR" smtClean="0"/>
              <a:t>10/08/2020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0025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69EE6-5E58-4F54-93BD-4B0C433A1819}" type="datetime1">
              <a:rPr lang="fr-FR" smtClean="0"/>
              <a:t>10/08/2020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8732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B06CD-B915-421B-A585-4DDB0F15DF97}" type="datetime1">
              <a:rPr lang="fr-FR" smtClean="0"/>
              <a:t>10/08/2020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37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8047-0BE6-49AA-B127-18A8191601D1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1110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EF7B7-7E26-4BCB-8863-410F0FC57BC7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982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11000">
              <a:srgbClr val="FF0000"/>
            </a:gs>
            <a:gs pos="0">
              <a:schemeClr val="accent1">
                <a:lumMod val="45000"/>
                <a:lumOff val="55000"/>
              </a:schemeClr>
            </a:gs>
            <a:gs pos="69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8B2BF-DAAB-41B6-BF6B-2895D0716631}" type="datetime1">
              <a:rPr lang="fr-FR" smtClean="0"/>
              <a:t>10/08/2020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  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C05BC-2828-44E3-B3C8-2EDD13F35B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725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833" y="1142999"/>
            <a:ext cx="8334333" cy="46190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8335" y="2258884"/>
            <a:ext cx="4365114" cy="353598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928833" y="977541"/>
            <a:ext cx="833433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Franck Michael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42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  <p:sndAc>
          <p:stSnd>
            <p:snd r:embed="rId3" name="Frank Michael -Toutes les femmes sont belles.wav"/>
          </p:stSnd>
        </p:sndAc>
      </p:transition>
    </mc:Choice>
    <mc:Fallback>
      <p:transition spd="med" advTm="14000">
        <p:fade/>
        <p:sndAc>
          <p:stSnd>
            <p:snd r:embed="rId3" name="Frank Michael -Toutes les femmes sont bell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9638" y="1158721"/>
            <a:ext cx="8108139" cy="45405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76082" y="1158720"/>
            <a:ext cx="943983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Toutes les femmes sont belles </a:t>
            </a:r>
            <a:endParaRPr lang="fr-FR" sz="4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801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353" r="-490" b="12353"/>
          <a:stretch/>
        </p:blipFill>
        <p:spPr>
          <a:xfrm>
            <a:off x="2017059" y="1130536"/>
            <a:ext cx="8122023" cy="45641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1105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0741" y="1124294"/>
            <a:ext cx="5782235" cy="4552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17725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059" y="1116946"/>
            <a:ext cx="8189260" cy="46064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0813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375" y="1166531"/>
            <a:ext cx="6051177" cy="4538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0824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1830" r="-343" b="11697"/>
          <a:stretch/>
        </p:blipFill>
        <p:spPr>
          <a:xfrm>
            <a:off x="2100961" y="1145519"/>
            <a:ext cx="7990078" cy="4566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025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3565" t="-784" r="3493" b="15098"/>
          <a:stretch/>
        </p:blipFill>
        <p:spPr>
          <a:xfrm>
            <a:off x="2132394" y="1125681"/>
            <a:ext cx="7927212" cy="460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273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8965" y="1134035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20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50" y="1143000"/>
            <a:ext cx="7429499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506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3" t="10794" r="-665" b="10553"/>
          <a:stretch/>
        </p:blipFill>
        <p:spPr>
          <a:xfrm>
            <a:off x="2160468" y="1122829"/>
            <a:ext cx="7871063" cy="4612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357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034" y="1136275"/>
            <a:ext cx="6131859" cy="4598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9642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3847" y="1143000"/>
            <a:ext cx="5785372" cy="4555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9246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10" t="8824" r="1949" b="-2156"/>
          <a:stretch/>
        </p:blipFill>
        <p:spPr>
          <a:xfrm>
            <a:off x="1666349" y="1156264"/>
            <a:ext cx="8834717" cy="4735727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86801" t="16275" r="-367" b="74510"/>
          <a:stretch/>
        </p:blipFill>
        <p:spPr>
          <a:xfrm>
            <a:off x="8698005" y="1156263"/>
            <a:ext cx="1653989" cy="63201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756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9934" y="634181"/>
            <a:ext cx="10987549" cy="5560142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bg2">
                    <a:lumMod val="5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9D8AA-B620-4801-AC1B-870E089EF3FA}" type="datetime1">
              <a:rPr lang="fr-FR" sz="1800" b="1" smtClean="0">
                <a:solidFill>
                  <a:schemeClr val="bg1"/>
                </a:solidFill>
              </a:rPr>
              <a:t>10/08/2020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5974" y="1118415"/>
            <a:ext cx="8340051" cy="4621169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</a:rPr>
              <a:t>PPS    Lande   2020   </a:t>
            </a:r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56349"/>
            <a:ext cx="2743200" cy="365125"/>
          </a:xfrm>
        </p:spPr>
        <p:txBody>
          <a:bodyPr/>
          <a:lstStyle/>
          <a:p>
            <a:fld id="{253C05BC-2828-44E3-B3C8-2EDD13F35B17}" type="slidenum">
              <a:rPr lang="fr-FR" sz="1800" b="1" smtClean="0">
                <a:solidFill>
                  <a:schemeClr val="bg1"/>
                </a:solidFill>
              </a:rPr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95891" y="3392709"/>
            <a:ext cx="8175636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</a:t>
            </a:r>
            <a:r>
              <a:rPr lang="fr-FR" sz="72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ranck </a:t>
            </a:r>
            <a:r>
              <a:rPr lang="fr-FR" sz="7200" b="1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michael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923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4000">
        <p14:ripple/>
      </p:transition>
    </mc:Choice>
    <mc:Fallback>
      <p:transition spd="med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2020-07-23T12:10:27Z</dcterms:created>
  <dcterms:modified xsi:type="dcterms:W3CDTF">2020-08-10T15:04:25Z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