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1" r:id="rId6"/>
    <p:sldId id="260" r:id="rId7"/>
    <p:sldId id="263" r:id="rId8"/>
    <p:sldId id="262" r:id="rId9"/>
    <p:sldId id="264" r:id="rId10"/>
    <p:sldId id="265" r:id="rId11"/>
    <p:sldId id="266" r:id="rId12"/>
    <p:sldId id="268" r:id="rId13"/>
    <p:sldId id="269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H+zQSQB2erIIJyS9H/Drg==" hashData="2IRRjUH1Il2SF+QW/hCrbdnpp3R6XZahtYi6vgsceR0fPPnNRJHREMAojBAe5yx1DpTPzN5lNqSX9Wq0uxn4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94268C-586D-480F-8481-9BD6FFD7F828}" type="datetimeFigureOut">
              <a:rPr lang="fr-FR" smtClean="0"/>
              <a:t>10/11/2020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B887CA-C7BB-48C8-8884-7A6FC1E0E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667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131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63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284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115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888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9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6303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108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40802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0285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99563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1990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5555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1370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002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D3406-7571-438E-9CC3-E67724FCBEE8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87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2A84B-83F4-4687-941D-8FADE2E38240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29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B3D6-0C9D-451A-88B5-2895BB792F21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06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97ED1-9224-41D2-B682-61766F38D304}" type="datetime1">
              <a:rPr lang="fr-FR" smtClean="0"/>
              <a:t>10/11/2020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09D1B-5FA2-4F4E-98B1-6420AF73D272}" type="datetime1">
              <a:rPr lang="fr-FR" smtClean="0"/>
              <a:t>10/11/2020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37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E569-E2AD-497E-90C7-DE5D4760E0DC}" type="datetime1">
              <a:rPr lang="fr-FR" smtClean="0"/>
              <a:t>10/11/2020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7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D7444-D8BB-4A98-B10A-A95E82B3E80E}" type="datetime1">
              <a:rPr lang="fr-FR" smtClean="0"/>
              <a:t>10/11/2020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02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9EE6-5E58-4F54-93BD-4B0C433A1819}" type="datetime1">
              <a:rPr lang="fr-FR" smtClean="0"/>
              <a:t>10/11/2020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873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06CD-B915-421B-A585-4DDB0F15DF97}" type="datetime1">
              <a:rPr lang="fr-FR" smtClean="0"/>
              <a:t>10/11/2020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3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047-0BE6-49AA-B127-18A8191601D1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11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EF7B7-7E26-4BCB-8863-410F0FC57BC7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11000">
              <a:srgbClr val="FF0000"/>
            </a:gs>
            <a:gs pos="0">
              <a:schemeClr val="accent1">
                <a:lumMod val="45000"/>
                <a:lumOff val="55000"/>
              </a:schemeClr>
            </a:gs>
            <a:gs pos="69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8B2BF-DAAB-41B6-BF6B-2895D0716631}" type="datetime1">
              <a:rPr lang="fr-FR" smtClean="0"/>
              <a:t>10/11/2020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25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833" y="1142999"/>
            <a:ext cx="8334333" cy="46190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8335" y="2258884"/>
            <a:ext cx="4365114" cy="353598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28833" y="977541"/>
            <a:ext cx="83343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Franck Michael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42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  <p:sndAc>
          <p:stSnd>
            <p:snd r:embed="rId3" name="Les rendez vous romantiques.wav"/>
          </p:stSnd>
        </p:sndAc>
      </p:transition>
    </mc:Choice>
    <mc:Fallback>
      <p:transition spd="med" advTm="14000">
        <p:fade/>
        <p:sndAc>
          <p:stSnd>
            <p:snd r:embed="rId3" name="Les rendez vous romantiqu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9638" y="1158721"/>
            <a:ext cx="8108139" cy="45405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9007" y="1158720"/>
            <a:ext cx="91293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Les rendez vous romantiques </a:t>
            </a:r>
            <a:endParaRPr lang="fr-FR" sz="4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801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53" r="-490" b="12353"/>
          <a:stretch/>
        </p:blipFill>
        <p:spPr>
          <a:xfrm>
            <a:off x="2017059" y="1130536"/>
            <a:ext cx="8122023" cy="4564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110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741" y="1124294"/>
            <a:ext cx="5782235" cy="4552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772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1116946"/>
            <a:ext cx="8189260" cy="4606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081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5" y="1166531"/>
            <a:ext cx="6051177" cy="4538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0824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1830" r="-343" b="11697"/>
          <a:stretch/>
        </p:blipFill>
        <p:spPr>
          <a:xfrm>
            <a:off x="2100961" y="1145519"/>
            <a:ext cx="7990078" cy="4566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02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advTm="14000">
        <p14:ripple/>
      </p:transition>
    </mc:Choice>
    <mc:Fallback xmlns=""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565" t="-784" r="3493" b="15098"/>
          <a:stretch/>
        </p:blipFill>
        <p:spPr>
          <a:xfrm>
            <a:off x="2132394" y="1125681"/>
            <a:ext cx="7927212" cy="460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273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7000">
        <p14:ripple/>
      </p:transition>
    </mc:Choice>
    <mc:Fallback>
      <p:transition spd="med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8965" y="1134035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0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7000">
        <p14:ripple/>
      </p:transition>
    </mc:Choice>
    <mc:Fallback>
      <p:transition spd="med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0" y="1143000"/>
            <a:ext cx="7429499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506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7000">
        <p14:ripple/>
      </p:transition>
    </mc:Choice>
    <mc:Fallback>
      <p:transition spd="med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" t="10794" r="-665" b="10553"/>
          <a:stretch/>
        </p:blipFill>
        <p:spPr>
          <a:xfrm>
            <a:off x="2160468" y="1122829"/>
            <a:ext cx="7871063" cy="4612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357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7000">
        <p14:ripple/>
      </p:transition>
    </mc:Choice>
    <mc:Fallback>
      <p:transition spd="med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4" y="1136275"/>
            <a:ext cx="6131859" cy="4598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9642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5000">
        <p14:ripple/>
      </p:transition>
    </mc:Choice>
    <mc:Fallback>
      <p:transition spd="med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847" y="1143000"/>
            <a:ext cx="5785372" cy="4555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9246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5000">
        <p14:ripple/>
      </p:transition>
    </mc:Choice>
    <mc:Fallback>
      <p:transition spd="med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10" t="8824" r="1949" b="-2156"/>
          <a:stretch/>
        </p:blipFill>
        <p:spPr>
          <a:xfrm>
            <a:off x="1666349" y="1156264"/>
            <a:ext cx="8834717" cy="473572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86801" t="16275" r="-367" b="74510"/>
          <a:stretch/>
        </p:blipFill>
        <p:spPr>
          <a:xfrm>
            <a:off x="8698005" y="1156263"/>
            <a:ext cx="1653989" cy="63201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756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5000">
        <p14:ripple/>
      </p:transition>
    </mc:Choice>
    <mc:Fallback>
      <p:transition spd="med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10/11/2020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5974" y="1118415"/>
            <a:ext cx="8340051" cy="4621169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95891" y="3392709"/>
            <a:ext cx="817563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</a:t>
            </a:r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ranck </a:t>
            </a:r>
            <a:r>
              <a:rPr lang="fr-FR" sz="72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michael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92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5000">
        <p14:ripple/>
      </p:transition>
    </mc:Choice>
    <mc:Fallback>
      <p:transition spd="med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2020-07-23T12:10:27Z</dcterms:created>
  <dcterms:modified xsi:type="dcterms:W3CDTF">2020-11-10T18:10:01Z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