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GuwVZYZbegVUJLIkNj7A==" hashData="1XQ4PI78sMPgRGzb+Q1mcfDtIJtbGPgxc+olBatvm5q+75KILtp4p1GHtbrvuDRQ8bkTFgalmBVJQ3crtfOf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335" y="2258884"/>
            <a:ext cx="4365114" cy="353598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  <p:sndAc>
          <p:stSnd>
            <p:snd r:embed="rId3" name="avril_002.wav"/>
          </p:stSnd>
        </p:sndAc>
      </p:transition>
    </mc:Choice>
    <mc:Fallback>
      <p:transition spd="slow" advTm="14000">
        <p:fade/>
        <p:sndAc>
          <p:stSnd>
            <p:snd r:embed="rId3" name="avril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638" y="1158721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9165" y="1158720"/>
            <a:ext cx="84736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Les Caraïbe à la Maison </a:t>
            </a:r>
            <a:endParaRPr lang="fr-FR" sz="4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8" y="1129141"/>
            <a:ext cx="8148917" cy="46047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176" y="1098176"/>
            <a:ext cx="4589930" cy="458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340" y="1147482"/>
            <a:ext cx="5446059" cy="4563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128678"/>
            <a:ext cx="7247964" cy="4614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86801" t="16275" r="-367" b="74510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06/08/2020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2020-07-23T12:10:27Z</dcterms:created>
  <dcterms:modified xsi:type="dcterms:W3CDTF">2020-08-06T18:49:45Z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