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43" r:id="rId3"/>
    <p:sldId id="35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NPOVEEejUc/T7cIJrdSZg==" hashData="hZhJ3bGtRHS1y7QDRmFlS1VcMh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3400"/>
    <a:srgbClr val="915945"/>
    <a:srgbClr val="25FFFF"/>
    <a:srgbClr val="9E0075"/>
    <a:srgbClr val="FF69D8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aximized" horzBarState="maximized">
    <p:restoredLeft sz="89639" autoAdjust="0"/>
    <p:restoredTop sz="94660" autoAdjust="0"/>
  </p:normalViewPr>
  <p:slideViewPr>
    <p:cSldViewPr>
      <p:cViewPr>
        <p:scale>
          <a:sx n="10" d="100"/>
          <a:sy n="10" d="100"/>
        </p:scale>
        <p:origin x="-4258" y="-17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DB84763-2790-4AC8-A5BE-441B884DBBAF}" type="datetimeFigureOut">
              <a:rPr lang="fr-FR"/>
              <a:pPr>
                <a:defRPr/>
              </a:pPr>
              <a:t>04/11/2021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99F4028-9098-41EA-BE4B-52D2E8457A8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71034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51A8543-6895-47AE-8424-A1BA43FDB06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84A63C9-421C-4820-AC93-89BBC948613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C419F8A-8BDE-41E3-ADAE-2E6ADD7DAFA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0994D-9EE2-4877-A19C-7BD6DE7F35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4316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F6EAA5-139D-437A-A0D8-61D9DAA994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8597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828A48-CE43-4D2B-B9B6-59BAE63A38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9960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3445E9-32E6-4E79-948E-162D615207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8028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009C3-6251-4EE6-B441-29B382235E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59020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787B2C-2F95-4D79-969F-0326E3CE9D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0343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03EAAD-F155-42A0-AAFC-20BB2E5431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9490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F7171A-61B2-42F8-94E0-091DAA1806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4262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48604-A10E-4377-99FE-483E47B935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0844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46D70-C542-432F-8690-E024519C4C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7797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A463D0-A666-4FDE-8CD4-8E33165180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2927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683400"/>
            </a:gs>
            <a:gs pos="63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228DAFE-B090-4654-943A-740847B0DF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5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image" Target="../media/image38.gif"/><Relationship Id="rId21" Type="http://schemas.openxmlformats.org/officeDocument/2006/relationships/audio" Target="../media/audio6.wav"/><Relationship Id="rId34" Type="http://schemas.openxmlformats.org/officeDocument/2006/relationships/image" Target="../media/image33.png"/><Relationship Id="rId42" Type="http://schemas.openxmlformats.org/officeDocument/2006/relationships/image" Target="../media/image41.png"/><Relationship Id="rId47" Type="http://schemas.openxmlformats.org/officeDocument/2006/relationships/image" Target="../media/image46.png"/><Relationship Id="rId50" Type="http://schemas.openxmlformats.org/officeDocument/2006/relationships/image" Target="../media/image48.png"/><Relationship Id="rId55" Type="http://schemas.openxmlformats.org/officeDocument/2006/relationships/image" Target="../media/image53.gif"/><Relationship Id="rId7" Type="http://schemas.openxmlformats.org/officeDocument/2006/relationships/image" Target="../media/image15.gif"/><Relationship Id="rId12" Type="http://schemas.openxmlformats.org/officeDocument/2006/relationships/image" Target="../media/image20.jpeg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46" Type="http://schemas.openxmlformats.org/officeDocument/2006/relationships/image" Target="../media/image45.png"/><Relationship Id="rId59" Type="http://schemas.openxmlformats.org/officeDocument/2006/relationships/image" Target="../media/image56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0" Type="http://schemas.openxmlformats.org/officeDocument/2006/relationships/image" Target="../media/image25.jpeg"/><Relationship Id="rId29" Type="http://schemas.openxmlformats.org/officeDocument/2006/relationships/audio" Target="../media/audio10.wav"/><Relationship Id="rId41" Type="http://schemas.openxmlformats.org/officeDocument/2006/relationships/image" Target="../media/image40.png"/><Relationship Id="rId54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image" Target="../media/image36.png"/><Relationship Id="rId40" Type="http://schemas.openxmlformats.org/officeDocument/2006/relationships/image" Target="../media/image39.png"/><Relationship Id="rId45" Type="http://schemas.openxmlformats.org/officeDocument/2006/relationships/image" Target="../media/image44.png"/><Relationship Id="rId53" Type="http://schemas.openxmlformats.org/officeDocument/2006/relationships/image" Target="../media/image51.png"/><Relationship Id="rId58" Type="http://schemas.openxmlformats.org/officeDocument/2006/relationships/image" Target="../media/image55.jpeg"/><Relationship Id="rId5" Type="http://schemas.openxmlformats.org/officeDocument/2006/relationships/image" Target="../media/image5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29.jpeg"/><Relationship Id="rId36" Type="http://schemas.openxmlformats.org/officeDocument/2006/relationships/image" Target="../media/image35.png"/><Relationship Id="rId49" Type="http://schemas.openxmlformats.org/officeDocument/2006/relationships/image" Target="../media/image47.jpeg"/><Relationship Id="rId57" Type="http://schemas.openxmlformats.org/officeDocument/2006/relationships/image" Target="../media/image4.gif"/><Relationship Id="rId10" Type="http://schemas.openxmlformats.org/officeDocument/2006/relationships/image" Target="../media/image18.gif"/><Relationship Id="rId19" Type="http://schemas.openxmlformats.org/officeDocument/2006/relationships/audio" Target="../media/audio5.wav"/><Relationship Id="rId31" Type="http://schemas.openxmlformats.org/officeDocument/2006/relationships/audio" Target="../media/audio11.wav"/><Relationship Id="rId44" Type="http://schemas.openxmlformats.org/officeDocument/2006/relationships/image" Target="../media/image43.png"/><Relationship Id="rId52" Type="http://schemas.openxmlformats.org/officeDocument/2006/relationships/image" Target="../media/image50.png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gif"/><Relationship Id="rId22" Type="http://schemas.openxmlformats.org/officeDocument/2006/relationships/image" Target="../media/image26.jpeg"/><Relationship Id="rId27" Type="http://schemas.openxmlformats.org/officeDocument/2006/relationships/audio" Target="../media/audio9.wav"/><Relationship Id="rId30" Type="http://schemas.openxmlformats.org/officeDocument/2006/relationships/image" Target="../media/image30.jpeg"/><Relationship Id="rId35" Type="http://schemas.openxmlformats.org/officeDocument/2006/relationships/image" Target="../media/image34.png"/><Relationship Id="rId43" Type="http://schemas.openxmlformats.org/officeDocument/2006/relationships/image" Target="../media/image42.png"/><Relationship Id="rId48" Type="http://schemas.openxmlformats.org/officeDocument/2006/relationships/audio" Target="../media/audio12.wav"/><Relationship Id="rId56" Type="http://schemas.openxmlformats.org/officeDocument/2006/relationships/image" Target="../media/image54.gif"/><Relationship Id="rId8" Type="http://schemas.openxmlformats.org/officeDocument/2006/relationships/image" Target="../media/image16.gif"/><Relationship Id="rId51" Type="http://schemas.openxmlformats.org/officeDocument/2006/relationships/image" Target="../media/image49.jpeg"/><Relationship Id="rId3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2. 1005.wav">
            <a:hlinkClick r:id="" action="ppaction://media"/>
          </p:cNvPr>
          <p:cNvPicPr>
            <a:picLocks noRot="1" noChangeAspect="1"/>
          </p:cNvPicPr>
          <p:nvPr>
            <a:wavAudioFile r:embed="rId1" name="02. Don't Shut Me Down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005.wav">
            <a:hlinkClick r:id="" action="ppaction://media"/>
          </p:cNvPr>
          <p:cNvPicPr>
            <a:picLocks noRot="1" noChangeAspect="1"/>
          </p:cNvPicPr>
          <p:nvPr>
            <a:wavAudioFile r:embed="rId2" name="03. Et La Vie Continuera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3" descr="C:\Users\JCL\Desktop\GIF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9166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7288"/>
            <a:ext cx="109696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96975"/>
            <a:ext cx="6191250" cy="4608513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683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47" descr="C:\Users\JCL\Desktop\aaaa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525" y="1831975"/>
            <a:ext cx="3070225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L\Desktop\kkkkkk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15875"/>
            <a:ext cx="9166225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JCL\Desktop\GI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0"/>
            <a:ext cx="9166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71" descr="C:\Users\JCL\Desktop\one-use-abba-motion-capture-voyage-concert-sept-2021-pr-1000x600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221163"/>
            <a:ext cx="4162425" cy="249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1908175" y="1916113"/>
            <a:ext cx="6049963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01. "I Still Have Faith in You"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02. "When You Danced with Me"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03. "Little Things"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04. "Don't Shut Me Down"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05. "Just a Notion"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06. "I Can Be That Woman"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07. "Keep an Eye on Dan"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08. "Bumblebee"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09. "No Doubt About It"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10. "Ode to Freedom"</a:t>
            </a:r>
            <a:endParaRPr lang="fr-FR" b="1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2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I Still Have Faith In You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When You Danced With M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Don't Shut Me Down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Little Thing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Just A Notion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 - Keep An Eye On Dan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 - Bumblebe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 - No Doubt About It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 - Ode To Freedom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01750"/>
            <a:ext cx="663575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746250"/>
            <a:ext cx="29527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" descr="D:\SMYLET\1 (FILEmini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775" y="4565650"/>
            <a:ext cx="75882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8" name="Picture 6" descr="C:\Users\Marie-Jose\Desktop\NUMEROS JUKEBOX NOIR\6 (FILEminimizer).jpg">
            <a:hlinkClick r:id="" action="ppaction://noaction" highlightClick="1">
              <a:snd r:embed="rId48" name="06 - I Can Be That Woman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JClaude\Desktop\fago3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7" descr="C:\Users\JCL\Desktop\aaaa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50988"/>
            <a:ext cx="1344612" cy="136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13125" y="3336925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925" y="4156075"/>
            <a:ext cx="61436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9" descr="C:\Users\Jclaude\Desktop\Image1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424488"/>
            <a:ext cx="6553200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10076" y="5878512"/>
            <a:ext cx="3365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Cadre 56"/>
          <p:cNvSpPr/>
          <p:nvPr/>
        </p:nvSpPr>
        <p:spPr>
          <a:xfrm>
            <a:off x="4114800" y="6108700"/>
            <a:ext cx="936625" cy="431800"/>
          </a:xfrm>
          <a:prstGeom prst="frame">
            <a:avLst>
              <a:gd name="adj1" fmla="val 11262"/>
            </a:avLst>
          </a:prstGeom>
          <a:blipFill dpi="0" rotWithShape="1"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2" name="Image 2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063" y="6183313"/>
            <a:ext cx="7905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Ellipse 69"/>
          <p:cNvSpPr/>
          <p:nvPr/>
        </p:nvSpPr>
        <p:spPr bwMode="auto">
          <a:xfrm rot="3669725">
            <a:off x="2010568" y="1532732"/>
            <a:ext cx="373063" cy="368300"/>
          </a:xfrm>
          <a:prstGeom prst="ellipse">
            <a:avLst/>
          </a:prstGeom>
          <a:blipFill dpi="0" rotWithShape="1">
            <a:blip r:embed="rId5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4" name="Picture 2" descr="C:\Users\JCL\Desktop\aaaa_détouré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650" y="2633663"/>
            <a:ext cx="3440113" cy="325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</Words>
  <Application>Microsoft Office PowerPoint</Application>
  <PresentationFormat>Affichage à l'écran (4:3)</PresentationFormat>
  <Paragraphs>13</Paragraphs>
  <Slides>3</Slides>
  <Notes>3</Notes>
  <HiddenSlides>0</HiddenSlides>
  <MMClips>2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2021-11-04T15:57:36Z</dcterms:modified>
</cp:coreProperties>
</file>