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lhFqZ8F2R5AUMyXeuANLw==" hashData="EK+Uc5UuZOmJCMuyh+ardXhtoaHoVGmeZ6/IiVCoDUpxVYIZoITmdwRBe9tJ2byPu021eTvsOTqSJGslWFLV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94268C-586D-480F-8481-9BD6FFD7F828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887CA-C7BB-48C8-8884-7A6FC1E0E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667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131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63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284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115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8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9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303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108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080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02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956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99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55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37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00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D3406-7571-438E-9CC3-E67724FCBEE8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7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2A84B-83F4-4687-941D-8FADE2E38240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29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B3D6-0C9D-451A-88B5-2895BB792F21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6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97ED1-9224-41D2-B682-61766F38D304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9D1B-5FA2-4F4E-98B1-6420AF73D272}" type="datetime1">
              <a:rPr lang="fr-FR" smtClean="0"/>
              <a:t>10/11/2020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37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E569-E2AD-497E-90C7-DE5D4760E0DC}" type="datetime1">
              <a:rPr lang="fr-FR" smtClean="0"/>
              <a:t>10/11/2020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7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7444-D8BB-4A98-B10A-A95E82B3E80E}" type="datetime1">
              <a:rPr lang="fr-FR" smtClean="0"/>
              <a:t>10/11/2020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02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9EE6-5E58-4F54-93BD-4B0C433A1819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73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06CD-B915-421B-A585-4DDB0F15DF97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3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047-0BE6-49AA-B127-18A8191601D1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11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EF7B7-7E26-4BCB-8863-410F0FC57BC7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100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69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8B2BF-DAAB-41B6-BF6B-2895D0716631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833" y="1142999"/>
            <a:ext cx="8334333" cy="46190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335" y="2258884"/>
            <a:ext cx="4365114" cy="353598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28833" y="977541"/>
            <a:ext cx="83343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Franck 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2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  <p:sndAc>
          <p:stSnd>
            <p:snd r:embed="rId3" name="Je t'attendrai(1).wav"/>
          </p:stSnd>
        </p:sndAc>
      </p:transition>
    </mc:Choice>
    <mc:Fallback xmlns="">
      <p:transition spd="med" advTm="14000">
        <p:fade/>
        <p:sndAc>
          <p:stSnd>
            <p:snd r:embed="rId6" name="Je t'attendra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930" y="1137057"/>
            <a:ext cx="8108139" cy="4540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64687" y="1158720"/>
            <a:ext cx="44380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Je t’attendrai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80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53" r="-490" b="12353"/>
          <a:stretch/>
        </p:blipFill>
        <p:spPr>
          <a:xfrm>
            <a:off x="2017059" y="1130536"/>
            <a:ext cx="8122023" cy="4564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110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1" y="1124294"/>
            <a:ext cx="5782235" cy="4552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772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16946"/>
            <a:ext cx="8189260" cy="4606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81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1"/>
            <a:ext cx="6051177" cy="4538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824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1830" r="-343" b="11697"/>
          <a:stretch/>
        </p:blipFill>
        <p:spPr>
          <a:xfrm>
            <a:off x="2100961" y="1145519"/>
            <a:ext cx="7990078" cy="456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02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565" t="-784" r="3493" b="15098"/>
          <a:stretch/>
        </p:blipFill>
        <p:spPr>
          <a:xfrm>
            <a:off x="2132394" y="1125681"/>
            <a:ext cx="7927212" cy="460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7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7000">
        <p14:ripple/>
      </p:transition>
    </mc:Choice>
    <mc:Fallback xmlns="">
      <p:transition spd="med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965" y="1134035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7000">
        <p14:ripple/>
      </p:transition>
    </mc:Choice>
    <mc:Fallback xmlns="">
      <p:transition spd="med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1143000"/>
            <a:ext cx="742949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50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7000">
        <p14:ripple/>
      </p:transition>
    </mc:Choice>
    <mc:Fallback xmlns="">
      <p:transition spd="med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" t="10794" r="-665" b="10553"/>
          <a:stretch/>
        </p:blipFill>
        <p:spPr>
          <a:xfrm>
            <a:off x="2160468" y="1122829"/>
            <a:ext cx="7871063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57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7000">
        <p14:ripple/>
      </p:transition>
    </mc:Choice>
    <mc:Fallback xmlns="">
      <p:transition spd="med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4" y="1136275"/>
            <a:ext cx="6131859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964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3000">
        <p14:ripple/>
      </p:transition>
    </mc:Choice>
    <mc:Fallback xmlns="">
      <p:transition spd="med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7" y="1143000"/>
            <a:ext cx="5785372" cy="45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24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1000">
        <p14:ripple/>
      </p:transition>
    </mc:Choice>
    <mc:Fallback xmlns="">
      <p:transition spd="med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0" t="8824" r="1949" b="-2156"/>
          <a:stretch/>
        </p:blipFill>
        <p:spPr>
          <a:xfrm>
            <a:off x="1666349" y="1156264"/>
            <a:ext cx="8834717" cy="47357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86801" t="16275" r="-367" b="74510"/>
          <a:stretch/>
        </p:blipFill>
        <p:spPr>
          <a:xfrm>
            <a:off x="8698005" y="1156263"/>
            <a:ext cx="1653989" cy="6320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756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2000">
        <p14:rippl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974" y="1118415"/>
            <a:ext cx="8340051" cy="462116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95891" y="3392709"/>
            <a:ext cx="817563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</a:t>
            </a:r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ranck </a:t>
            </a:r>
            <a:r>
              <a:rPr lang="fr-FR" sz="72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2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2000">
        <p14:rippl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2020-07-23T12:10:27Z</dcterms:created>
  <dcterms:modified xsi:type="dcterms:W3CDTF">2020-11-10T18:46:41Z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