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1" r:id="rId6"/>
    <p:sldId id="260" r:id="rId7"/>
    <p:sldId id="263" r:id="rId8"/>
    <p:sldId id="262" r:id="rId9"/>
    <p:sldId id="264" r:id="rId10"/>
    <p:sldId id="265" r:id="rId11"/>
    <p:sldId id="266" r:id="rId12"/>
    <p:sldId id="268" r:id="rId13"/>
    <p:sldId id="269" r:id="rId14"/>
    <p:sldId id="267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rWtbHl0BLtl5K26hGQEMQ==" hashData="K3AsFaHQCk9v7TwGDIFPLUupoJupHymMk0yA0Qi9M/46wrONZBZrn+f8h+RqjrNGo5JpaRi4N3agPydSVrk6f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5" autoAdjust="0"/>
    <p:restoredTop sz="94660"/>
  </p:normalViewPr>
  <p:slideViewPr>
    <p:cSldViewPr snapToGrid="0" showGuides="1">
      <p:cViewPr varScale="1">
        <p:scale>
          <a:sx n="65" d="100"/>
          <a:sy n="65" d="100"/>
        </p:scale>
        <p:origin x="66" y="3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94268C-586D-480F-8481-9BD6FFD7F828}" type="datetimeFigureOut">
              <a:rPr lang="fr-FR" smtClean="0"/>
              <a:t>05/09/2020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B887CA-C7BB-48C8-8884-7A6FC1E0ED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56674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61314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633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82845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71155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78882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899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63039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01084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40802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90285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99563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31990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25555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81370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30024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D3406-7571-438E-9CC3-E67724FCBEE8}" type="datetime1">
              <a:rPr lang="fr-FR" smtClean="0"/>
              <a:t>05/09/2020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0871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Tm="14000">
        <p14:ripple/>
      </p:transition>
    </mc:Choice>
    <mc:Fallback xmlns="">
      <p:transition spd="med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2A84B-83F4-4687-941D-8FADE2E38240}" type="datetime1">
              <a:rPr lang="fr-FR" smtClean="0"/>
              <a:t>05/09/2020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2296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Tm="14000">
        <p14:ripple/>
      </p:transition>
    </mc:Choice>
    <mc:Fallback xmlns="">
      <p:transition spd="med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9B3D6-0C9D-451A-88B5-2895BB792F21}" type="datetime1">
              <a:rPr lang="fr-FR" smtClean="0"/>
              <a:t>05/09/2020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065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Tm="14000">
        <p14:ripple/>
      </p:transition>
    </mc:Choice>
    <mc:Fallback xmlns="">
      <p:transition spd="med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97ED1-9224-41D2-B682-61766F38D304}" type="datetime1">
              <a:rPr lang="fr-FR" smtClean="0"/>
              <a:t>05/09/2020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Tm="14000">
        <p14:ripple/>
      </p:transition>
    </mc:Choice>
    <mc:Fallback xmlns="">
      <p:transition spd="med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09D1B-5FA2-4F4E-98B1-6420AF73D272}" type="datetime1">
              <a:rPr lang="fr-FR" smtClean="0"/>
              <a:t>05/09/2020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2372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Tm="14000">
        <p14:ripple/>
      </p:transition>
    </mc:Choice>
    <mc:Fallback xmlns="">
      <p:transition spd="med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8E569-E2AD-497E-90C7-DE5D4760E0DC}" type="datetime1">
              <a:rPr lang="fr-FR" smtClean="0"/>
              <a:t>05/09/2020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0768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Tm="14000">
        <p14:ripple/>
      </p:transition>
    </mc:Choice>
    <mc:Fallback xmlns="">
      <p:transition spd="med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D7444-D8BB-4A98-B10A-A95E82B3E80E}" type="datetime1">
              <a:rPr lang="fr-FR" smtClean="0"/>
              <a:t>05/09/2020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0025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Tm="14000">
        <p14:ripple/>
      </p:transition>
    </mc:Choice>
    <mc:Fallback xmlns="">
      <p:transition spd="med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69EE6-5E58-4F54-93BD-4B0C433A1819}" type="datetime1">
              <a:rPr lang="fr-FR" smtClean="0"/>
              <a:t>05/09/2020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8732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Tm="14000">
        <p14:ripple/>
      </p:transition>
    </mc:Choice>
    <mc:Fallback xmlns="">
      <p:transition spd="med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B06CD-B915-421B-A585-4DDB0F15DF97}" type="datetime1">
              <a:rPr lang="fr-FR" smtClean="0"/>
              <a:t>05/09/2020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9537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Tm="14000">
        <p14:ripple/>
      </p:transition>
    </mc:Choice>
    <mc:Fallback xmlns="">
      <p:transition spd="med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78047-0BE6-49AA-B127-18A8191601D1}" type="datetime1">
              <a:rPr lang="fr-FR" smtClean="0"/>
              <a:t>05/09/2020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1110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Tm="14000">
        <p14:ripple/>
      </p:transition>
    </mc:Choice>
    <mc:Fallback xmlns="">
      <p:transition spd="med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EF7B7-7E26-4BCB-8863-410F0FC57BC7}" type="datetime1">
              <a:rPr lang="fr-FR" smtClean="0"/>
              <a:t>05/09/2020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982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Tm="14000">
        <p14:ripple/>
      </p:transition>
    </mc:Choice>
    <mc:Fallback xmlns="">
      <p:transition spd="med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11000">
              <a:srgbClr val="FF0000"/>
            </a:gs>
            <a:gs pos="0">
              <a:schemeClr val="accent1">
                <a:lumMod val="45000"/>
                <a:lumOff val="55000"/>
              </a:schemeClr>
            </a:gs>
            <a:gs pos="69000">
              <a:schemeClr val="tx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28B2BF-DAAB-41B6-BF6B-2895D0716631}" type="datetime1">
              <a:rPr lang="fr-FR" smtClean="0"/>
              <a:t>05/09/2020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72519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advTm="14000">
        <p14:ripple/>
      </p:transition>
    </mc:Choice>
    <mc:Fallback xmlns="">
      <p:transition spd="med" advTm="14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05/09/2020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8833" y="1142999"/>
            <a:ext cx="8334333" cy="461906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1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53399" y="3186450"/>
            <a:ext cx="3220049" cy="2608419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928833" y="977541"/>
            <a:ext cx="833433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Franck Michael</a:t>
            </a:r>
            <a:endParaRPr lang="fr-FR" sz="7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2429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  <p:sndAc>
          <p:stSnd>
            <p:snd r:embed="rId3" name="C'est impossible Amour Franck Michael .wav"/>
          </p:stSnd>
        </p:sndAc>
      </p:transition>
    </mc:Choice>
    <mc:Fallback>
      <p:transition spd="med" advTm="14000">
        <p:fade/>
        <p:sndAc>
          <p:stSnd>
            <p:snd r:embed="rId3" name="C'est impossible Amour Franck Michael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05/09/2020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9638" y="1158721"/>
            <a:ext cx="8108139" cy="454055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2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374273" y="1158720"/>
            <a:ext cx="744345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C’est impossible Amour</a:t>
            </a:r>
            <a:endParaRPr lang="fr-FR" sz="4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5801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Tm="14000">
        <p14:ripple/>
      </p:transition>
    </mc:Choice>
    <mc:Fallback xmlns="">
      <p:transition spd="med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05/09/2020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3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353" r="-490" b="12353"/>
          <a:stretch/>
        </p:blipFill>
        <p:spPr>
          <a:xfrm>
            <a:off x="2017059" y="1130536"/>
            <a:ext cx="8122023" cy="45641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61105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Tm="14000">
        <p14:ripple/>
      </p:transition>
    </mc:Choice>
    <mc:Fallback xmlns="">
      <p:transition spd="med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05/09/2020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4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0741" y="1124294"/>
            <a:ext cx="5782235" cy="45529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17725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Tm="14000">
        <p14:ripple/>
      </p:transition>
    </mc:Choice>
    <mc:Fallback xmlns="">
      <p:transition spd="med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05/09/2020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5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7059" y="1116946"/>
            <a:ext cx="8189260" cy="46064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80813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Tm="14000">
        <p14:ripple/>
      </p:transition>
    </mc:Choice>
    <mc:Fallback xmlns="">
      <p:transition spd="med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05/09/2020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6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9375" y="1166531"/>
            <a:ext cx="6051177" cy="45383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08246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Tm="14000">
        <p14:ripple/>
      </p:transition>
    </mc:Choice>
    <mc:Fallback xmlns="">
      <p:transition spd="med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05/09/2020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7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1830" r="-343" b="11697"/>
          <a:stretch/>
        </p:blipFill>
        <p:spPr>
          <a:xfrm>
            <a:off x="2100961" y="1145519"/>
            <a:ext cx="7990078" cy="45669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1025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Tm="14000">
        <p14:ripple/>
      </p:transition>
    </mc:Choice>
    <mc:Fallback xmlns="">
      <p:transition spd="med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05/09/2020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8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3565" t="-784" r="3493" b="15098"/>
          <a:stretch/>
        </p:blipFill>
        <p:spPr>
          <a:xfrm>
            <a:off x="2132394" y="1125681"/>
            <a:ext cx="7927212" cy="4606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273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2000">
        <p14:ripple/>
      </p:transition>
    </mc:Choice>
    <mc:Fallback>
      <p:transition spd="med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05/09/2020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9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8965" y="1134035"/>
            <a:ext cx="4572000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620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2000">
        <p14:ripple/>
      </p:transition>
    </mc:Choice>
    <mc:Fallback>
      <p:transition spd="med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05/09/2020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10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1250" y="1143000"/>
            <a:ext cx="7429499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88506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2000">
        <p14:ripple/>
      </p:transition>
    </mc:Choice>
    <mc:Fallback>
      <p:transition spd="med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05/09/2020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11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3" t="10794" r="-665" b="10553"/>
          <a:stretch/>
        </p:blipFill>
        <p:spPr>
          <a:xfrm>
            <a:off x="2160468" y="1122829"/>
            <a:ext cx="7871063" cy="46123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3579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2000">
        <p14:ripple/>
      </p:transition>
    </mc:Choice>
    <mc:Fallback>
      <p:transition spd="med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05/09/2020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12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9034" y="1136275"/>
            <a:ext cx="6131859" cy="45988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99642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2000">
        <p14:ripple/>
      </p:transition>
    </mc:Choice>
    <mc:Fallback>
      <p:transition spd="med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05/09/2020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13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3847" y="1143000"/>
            <a:ext cx="5785372" cy="45554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9246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2000">
        <p14:ripple/>
      </p:transition>
    </mc:Choice>
    <mc:Fallback>
      <p:transition spd="med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05/09/2020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14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10" t="8824" r="1949" b="-2156"/>
          <a:stretch/>
        </p:blipFill>
        <p:spPr>
          <a:xfrm>
            <a:off x="1666349" y="1156264"/>
            <a:ext cx="8834717" cy="4735727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86801" t="16275" r="-367" b="74510"/>
          <a:stretch/>
        </p:blipFill>
        <p:spPr>
          <a:xfrm>
            <a:off x="8698005" y="1156263"/>
            <a:ext cx="1653989" cy="632012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17563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2000">
        <p14:ripple/>
      </p:transition>
    </mc:Choice>
    <mc:Fallback>
      <p:transition spd="med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05/09/2020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5974" y="1118415"/>
            <a:ext cx="8340051" cy="4621169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15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995891" y="3392709"/>
            <a:ext cx="8175636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72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F</a:t>
            </a:r>
            <a:r>
              <a:rPr lang="fr-FR" sz="7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ranck </a:t>
            </a:r>
            <a:r>
              <a:rPr lang="fr-FR" sz="7200" b="1" spc="50" dirty="0" err="1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michael</a:t>
            </a:r>
            <a:endParaRPr lang="fr-FR" sz="7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0923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2000">
        <p14:ripple/>
      </p:transition>
    </mc:Choice>
    <mc:Fallback>
      <p:transition spd="med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</TotalTime>
  <Words>98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28</cp:revision>
  <dcterms:created xsi:type="dcterms:W3CDTF">2020-07-23T12:10:27Z</dcterms:created>
  <dcterms:modified xsi:type="dcterms:W3CDTF">2020-09-05T15:55:10Z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