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5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FF77E-8410-46FD-8161-F6939DAC1A34}" type="datetimeFigureOut">
              <a:rPr lang="fr-FR" smtClean="0"/>
              <a:t>04/11/2021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7CBE5-94F4-44D8-AE86-5D6F2F173AC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CALENDRIER DE L’AVENT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8000" dirty="0" smtClean="0">
                <a:solidFill>
                  <a:srgbClr val="FF0000"/>
                </a:solidFill>
              </a:rPr>
              <a:t>2021</a:t>
            </a:r>
            <a:endParaRPr lang="fr-FR"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24 JOURS</a:t>
            </a:r>
            <a:endParaRPr lang="fr-FR" dirty="0"/>
          </a:p>
        </p:txBody>
      </p:sp>
      <p:pic>
        <p:nvPicPr>
          <p:cNvPr id="5" name="Espace réservé du contenu 4" descr="20211027_1129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75050" y="1282700"/>
            <a:ext cx="5111750" cy="3833813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841771"/>
          </a:xfrm>
        </p:spPr>
        <p:txBody>
          <a:bodyPr/>
          <a:lstStyle/>
          <a:p>
            <a:r>
              <a:rPr lang="fr-FR" dirty="0" smtClean="0"/>
              <a:t>ENVELOPPE CRAFTS </a:t>
            </a:r>
          </a:p>
          <a:p>
            <a:r>
              <a:rPr lang="fr-FR" dirty="0" smtClean="0"/>
              <a:t>DECOREES EN FORME CHOUETTE </a:t>
            </a:r>
          </a:p>
          <a:p>
            <a:endParaRPr lang="fr-FR" dirty="0"/>
          </a:p>
          <a:p>
            <a:endParaRPr lang="fr-FR" dirty="0" smtClean="0"/>
          </a:p>
        </p:txBody>
      </p:sp>
    </p:spTree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</a:t>
            </a: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BON POUR … CHOISIR UN CONTE DE NOEL </a:t>
            </a:r>
          </a:p>
          <a:p>
            <a:r>
              <a:rPr lang="fr-FR" dirty="0" smtClean="0"/>
              <a:t>RONDELLES BOIS AVEC LETTRE POUR FORMER UN MOT</a:t>
            </a:r>
          </a:p>
          <a:p>
            <a:pPr>
              <a:buNone/>
            </a:pPr>
            <a:endParaRPr lang="fr-FR" dirty="0"/>
          </a:p>
        </p:txBody>
      </p:sp>
      <p:pic>
        <p:nvPicPr>
          <p:cNvPr id="8" name="Image 7" descr="20211027_1035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2924944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2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INITIALE EN BOIS SCRAPPE </a:t>
            </a:r>
          </a:p>
          <a:p>
            <a:endParaRPr lang="fr-FR" dirty="0"/>
          </a:p>
        </p:txBody>
      </p:sp>
      <p:pic>
        <p:nvPicPr>
          <p:cNvPr id="5" name="Image 4" descr="20211027_1035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2852936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3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UN CARNET DE NOTE SCRAPPE</a:t>
            </a:r>
          </a:p>
          <a:p>
            <a:r>
              <a:rPr lang="fr-FR" dirty="0" smtClean="0"/>
              <a:t>UNE GOMME RIGOLOTE</a:t>
            </a:r>
          </a:p>
          <a:p>
            <a:endParaRPr lang="fr-FR" dirty="0"/>
          </a:p>
        </p:txBody>
      </p:sp>
      <p:pic>
        <p:nvPicPr>
          <p:cNvPr id="5" name="Image 4" descr="20211027_1035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924944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4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BOTTES A SUSPENDRE</a:t>
            </a:r>
          </a:p>
          <a:p>
            <a:endParaRPr lang="fr-FR" dirty="0"/>
          </a:p>
        </p:txBody>
      </p:sp>
      <p:pic>
        <p:nvPicPr>
          <p:cNvPr id="5" name="Image 4" descr="20211027_1035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564904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5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BOULES A FAIRE EN PAPIER </a:t>
            </a:r>
          </a:p>
          <a:p>
            <a:r>
              <a:rPr lang="fr-FR" dirty="0" smtClean="0"/>
              <a:t>BOULES A FAIRE EN LAINE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20211027_103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996952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6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LIVRES A LIRE</a:t>
            </a:r>
          </a:p>
          <a:p>
            <a:r>
              <a:rPr lang="fr-FR" dirty="0" smtClean="0"/>
              <a:t>SUITE DES LETTRES EN RONDELLES</a:t>
            </a:r>
          </a:p>
          <a:p>
            <a:endParaRPr lang="fr-FR" dirty="0"/>
          </a:p>
        </p:txBody>
      </p:sp>
      <p:pic>
        <p:nvPicPr>
          <p:cNvPr id="5" name="Image 4" descr="20211027_1036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924944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7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CALENDRIER DE 2022 </a:t>
            </a:r>
          </a:p>
          <a:p>
            <a:endParaRPr lang="fr-FR" dirty="0"/>
          </a:p>
        </p:txBody>
      </p:sp>
      <p:pic>
        <p:nvPicPr>
          <p:cNvPr id="5" name="Image 4" descr="20211027_103633(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708920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8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ETOILES DECO EN BOIS </a:t>
            </a:r>
          </a:p>
          <a:p>
            <a:r>
              <a:rPr lang="fr-FR" dirty="0" smtClean="0"/>
              <a:t>ETOILES A FABRIQUER EN PAPIER</a:t>
            </a:r>
          </a:p>
          <a:p>
            <a:endParaRPr lang="fr-FR" dirty="0"/>
          </a:p>
        </p:txBody>
      </p:sp>
      <p:pic>
        <p:nvPicPr>
          <p:cNvPr id="5" name="Image 4" descr="20211027_1036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924944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9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SNOODS </a:t>
            </a:r>
          </a:p>
          <a:p>
            <a:endParaRPr lang="fr-FR" dirty="0"/>
          </a:p>
        </p:txBody>
      </p:sp>
      <p:pic>
        <p:nvPicPr>
          <p:cNvPr id="5" name="Image 4" descr="20211027_1036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780928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10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MARQUE PAGE FAIT</a:t>
            </a:r>
          </a:p>
          <a:p>
            <a:r>
              <a:rPr lang="fr-FR" dirty="0" smtClean="0"/>
              <a:t>MARQUE PAGE A FAIRE</a:t>
            </a:r>
          </a:p>
          <a:p>
            <a:endParaRPr lang="fr-FR" dirty="0"/>
          </a:p>
        </p:txBody>
      </p:sp>
      <p:pic>
        <p:nvPicPr>
          <p:cNvPr id="5" name="Image 4" descr="20211027_1036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852936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11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STICKERS</a:t>
            </a:r>
          </a:p>
          <a:p>
            <a:endParaRPr lang="fr-FR" dirty="0"/>
          </a:p>
        </p:txBody>
      </p:sp>
      <p:pic>
        <p:nvPicPr>
          <p:cNvPr id="5" name="Image 4" descr="20211027_1037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708920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12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PORTE CLES EN FORME PORTE MONNAIE</a:t>
            </a:r>
          </a:p>
          <a:p>
            <a:endParaRPr lang="fr-FR" dirty="0"/>
          </a:p>
        </p:txBody>
      </p:sp>
      <p:pic>
        <p:nvPicPr>
          <p:cNvPr id="5" name="Image 4" descr="20211027_1037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780928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13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PETITS GATEAUX</a:t>
            </a:r>
          </a:p>
          <a:p>
            <a:r>
              <a:rPr lang="fr-FR" dirty="0" smtClean="0"/>
              <a:t>RECETTE DE BISCUITS DE NOEL A FAIRE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5" name="Image 4" descr="20211027_1037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924944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14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MAGNET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5" name="Image 4" descr="20211027_1037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780928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15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CARTE A CONSTRUIRE POUR ENVOI</a:t>
            </a:r>
          </a:p>
          <a:p>
            <a:endParaRPr lang="fr-FR" dirty="0"/>
          </a:p>
        </p:txBody>
      </p:sp>
      <p:pic>
        <p:nvPicPr>
          <p:cNvPr id="5" name="Image 4" descr="20211027_1037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708920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16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LETTRE EN RONDELLE </a:t>
            </a:r>
          </a:p>
          <a:p>
            <a:r>
              <a:rPr lang="fr-FR" dirty="0" smtClean="0"/>
              <a:t>SACHET DE FLEURS POUR LE PRINTEMPS</a:t>
            </a:r>
          </a:p>
          <a:p>
            <a:endParaRPr lang="fr-FR" dirty="0"/>
          </a:p>
        </p:txBody>
      </p:sp>
      <p:pic>
        <p:nvPicPr>
          <p:cNvPr id="5" name="Image 4" descr="20211027_1037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996952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17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LUTIN DESSINE A COLORIER</a:t>
            </a:r>
          </a:p>
          <a:p>
            <a:endParaRPr lang="fr-FR" dirty="0"/>
          </a:p>
        </p:txBody>
      </p:sp>
      <p:pic>
        <p:nvPicPr>
          <p:cNvPr id="5" name="Image 4" descr="20211027_1037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708920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18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BON POUR … CHOISIR LE DESSERT</a:t>
            </a:r>
          </a:p>
          <a:p>
            <a:endParaRPr lang="fr-FR" dirty="0"/>
          </a:p>
        </p:txBody>
      </p:sp>
      <p:pic>
        <p:nvPicPr>
          <p:cNvPr id="5" name="Image 4" descr="20211027_1037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636912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19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GEL DOUCHE </a:t>
            </a:r>
          </a:p>
          <a:p>
            <a:endParaRPr lang="fr-FR" dirty="0"/>
          </a:p>
        </p:txBody>
      </p:sp>
      <p:pic>
        <p:nvPicPr>
          <p:cNvPr id="5" name="Image 4" descr="20211027_1037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492896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20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BON POUR …. CHANTER NOEL EN VIDEO</a:t>
            </a:r>
          </a:p>
          <a:p>
            <a:endParaRPr lang="fr-FR" dirty="0"/>
          </a:p>
        </p:txBody>
      </p:sp>
      <p:pic>
        <p:nvPicPr>
          <p:cNvPr id="5" name="Image 4" descr="20211027_1037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564904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21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CHOCOLAT DE NOEL</a:t>
            </a:r>
          </a:p>
          <a:p>
            <a:r>
              <a:rPr lang="fr-FR" dirty="0" smtClean="0"/>
              <a:t>RECETTE DE CHOCOLATS A FAIRE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5" name="Image 4" descr="20211027_1038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852936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22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LETTRES EN RONDELLE A COLLER AVEC DECO SUR TOILE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5" name="Image 4" descr="20211027_1038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636912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23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TICKET A GRATTER </a:t>
            </a:r>
          </a:p>
          <a:p>
            <a:endParaRPr lang="fr-FR" dirty="0"/>
          </a:p>
        </p:txBody>
      </p:sp>
      <p:pic>
        <p:nvPicPr>
          <p:cNvPr id="5" name="Image 4" descr="20211027_1038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420888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 24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BOUGIES DE NOEL </a:t>
            </a:r>
          </a:p>
          <a:p>
            <a:endParaRPr lang="fr-FR" dirty="0"/>
          </a:p>
        </p:txBody>
      </p:sp>
      <p:pic>
        <p:nvPicPr>
          <p:cNvPr id="5" name="Image 4" descr="20211027_1038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636912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205</Words>
  <Application>Microsoft Office PowerPoint</Application>
  <PresentationFormat>Affichage à l'écran (4:3)</PresentationFormat>
  <Paragraphs>62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CALENDRIER DE L’AVENT </vt:lpstr>
      <vt:lpstr>LES 24 JOURS</vt:lpstr>
      <vt:lpstr>J 1</vt:lpstr>
      <vt:lpstr>J 2</vt:lpstr>
      <vt:lpstr>J 3</vt:lpstr>
      <vt:lpstr>J 4</vt:lpstr>
      <vt:lpstr>J 5</vt:lpstr>
      <vt:lpstr>J 6</vt:lpstr>
      <vt:lpstr>J 7</vt:lpstr>
      <vt:lpstr>J 8</vt:lpstr>
      <vt:lpstr>J 9</vt:lpstr>
      <vt:lpstr>J 10</vt:lpstr>
      <vt:lpstr>J 11</vt:lpstr>
      <vt:lpstr>J 12</vt:lpstr>
      <vt:lpstr>J 13</vt:lpstr>
      <vt:lpstr>J 14</vt:lpstr>
      <vt:lpstr>J 15</vt:lpstr>
      <vt:lpstr>J 16</vt:lpstr>
      <vt:lpstr>J 17</vt:lpstr>
      <vt:lpstr>J 18</vt:lpstr>
      <vt:lpstr>J 19</vt:lpstr>
      <vt:lpstr>J 20</vt:lpstr>
      <vt:lpstr>J 21</vt:lpstr>
      <vt:lpstr>J 22</vt:lpstr>
      <vt:lpstr>J 23</vt:lpstr>
      <vt:lpstr>J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CALENDRIER DE L’AVENT</dc:title>
  <dc:creator>Jhon</dc:creator>
  <cp:lastModifiedBy>Jhon</cp:lastModifiedBy>
  <cp:revision>35</cp:revision>
  <dcterms:created xsi:type="dcterms:W3CDTF">2021-11-04T10:06:09Z</dcterms:created>
  <dcterms:modified xsi:type="dcterms:W3CDTF">2021-11-04T17:14:54Z</dcterms:modified>
</cp:coreProperties>
</file>