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58" r:id="rId3"/>
    <p:sldId id="256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59" r:id="rId14"/>
    <p:sldId id="260" r:id="rId15"/>
    <p:sldId id="261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1UpDfL8pfEsL98GY48mcA==" hashData="iaZ4Soa/LKF3CC5JhIxpUw+p/kj3v8kRV6cWs5z8iKGzRc2el1/ghHKOtzDepC3BzLY9pBVm7wNblFV57YxC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3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07/12/2019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07/12/2019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07/12/2019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00492" y="2826498"/>
            <a:ext cx="699101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</a:t>
            </a:r>
            <a:r>
              <a:rPr lang="fr-FR" sz="7200" b="1" dirty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4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ougie 19_001.wav"/>
          </p:stSnd>
        </p:sndAc>
      </p:transition>
    </mc:Choice>
    <mc:Fallback>
      <p:transition spd="slow" advTm="12000">
        <p:fade/>
        <p:sndAc>
          <p:stSnd loop="1">
            <p:snd r:embed="rId3" name="bougie 1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678" y="824948"/>
            <a:ext cx="6957392" cy="52180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3644348" y="798242"/>
            <a:ext cx="4903304" cy="5254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0"/>
          <a:stretch/>
        </p:blipFill>
        <p:spPr>
          <a:xfrm>
            <a:off x="1835167" y="856406"/>
            <a:ext cx="8521665" cy="5179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165" y="819292"/>
            <a:ext cx="7156174" cy="5200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235" y="816930"/>
            <a:ext cx="6281530" cy="5224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989" y="811695"/>
            <a:ext cx="6268775" cy="5223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43" y="823402"/>
            <a:ext cx="6202018" cy="5189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3428316" y="808383"/>
            <a:ext cx="5386760" cy="5227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1"/>
          <a:stretch/>
        </p:blipFill>
        <p:spPr>
          <a:xfrm>
            <a:off x="3479824" y="848539"/>
            <a:ext cx="5130776" cy="5187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8"/>
          <a:stretch/>
        </p:blipFill>
        <p:spPr>
          <a:xfrm>
            <a:off x="2728025" y="824233"/>
            <a:ext cx="6787035" cy="5211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8"/>
          <a:stretch/>
        </p:blipFill>
        <p:spPr>
          <a:xfrm>
            <a:off x="2769704" y="832870"/>
            <a:ext cx="6652591" cy="5202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7113" y="837463"/>
            <a:ext cx="4691270" cy="521252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8399" y="795745"/>
            <a:ext cx="6121619" cy="525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3715" y="834613"/>
            <a:ext cx="5066885" cy="5201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07/12/2019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31475" y="2619355"/>
            <a:ext cx="892904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1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9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129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2018-10-31T16:59:47Z</dcterms:created>
  <dcterms:modified xsi:type="dcterms:W3CDTF">2019-12-07T15:52:37Z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