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7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5m1TEMXJEHcTBwhoswkwg==" hashData="VcbtwhftnTQVOIpPv9v8yAX/2JBA9o0wL08Ty1qzoyYxFn9ypym1IBVqK+5pt5OLed2UioxSL6huQYSO9MsoD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80" d="100"/>
          <a:sy n="80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821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1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71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16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988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0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7283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48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1728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143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613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7639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49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828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0736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AC67-3D3C-40EE-95F7-14ADA4CA7D29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320-D0F0-4375-ACBC-123C35FFF644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2EF3-B3E6-46FD-9531-1F64E88747EA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1C771-7E88-484D-A848-01761CF54F46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7DAE-D350-4984-9A25-A8F79E15674A}" type="datetime1">
              <a:rPr lang="fr-FR" smtClean="0"/>
              <a:t>04/12/2019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3752-A19D-47D1-BB14-95318FAAFC59}" type="datetime1">
              <a:rPr lang="fr-FR" smtClean="0"/>
              <a:t>04/12/2019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ED1C5-C5E1-495B-BF12-2146EFA9FBDF}" type="datetime1">
              <a:rPr lang="fr-FR" smtClean="0"/>
              <a:t>04/12/2019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3047A-34AC-45E7-89CE-5336593037F4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856D5-F29B-4954-A46D-A42BCD8C365D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3932-52D4-4E63-BD42-F2DAF05BC485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EE75A-AF57-4AB6-B68D-C0BC510CC482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2B56-D889-4D5F-AB9C-F107D882C0B9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136321">
            <a:off x="6226969" y="1442882"/>
            <a:ext cx="4135469" cy="40579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90376">
            <a:off x="2093645" y="1204514"/>
            <a:ext cx="3545861" cy="4428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145" y="2205997"/>
            <a:ext cx="4835708" cy="3879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00492" y="2826498"/>
            <a:ext cx="699101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Semainier </a:t>
            </a: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surprenant </a:t>
            </a: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N° </a:t>
            </a:r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3</a:t>
            </a:r>
            <a:endParaRPr lang="fr-FR" sz="72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ougie 19_001.wav"/>
          </p:stSnd>
        </p:sndAc>
      </p:transition>
    </mc:Choice>
    <mc:Fallback>
      <p:transition spd="slow" advTm="12000">
        <p:fade/>
        <p:sndAc>
          <p:stSnd loop="1">
            <p:snd r:embed="rId3" name="bougie 1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774F-3F13-4EFC-ACFC-662BDA0B2E79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834927"/>
            <a:ext cx="9315495" cy="518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CDE3-7173-4AEB-B79E-5779BB36A0D6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199" y="808383"/>
            <a:ext cx="6701366" cy="52445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3868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1379-F5DF-4741-8C49-E658CC0361D5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635" y="823419"/>
            <a:ext cx="7513982" cy="5201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708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0C01D-BFB2-4FC8-8208-6ED8A88F3855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0435" y="824794"/>
            <a:ext cx="6891130" cy="5208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4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E19E-01B5-4AF3-ADC6-24454B38CE04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5235" y="840713"/>
            <a:ext cx="6268277" cy="5187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159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0BD6-1FF4-40D5-8C15-BD2D43CC22FB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2469" y="822093"/>
            <a:ext cx="6480313" cy="5203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191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F7424-278C-4263-BBBE-ADE9BD7801C3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94991" y="844916"/>
            <a:ext cx="6705600" cy="52014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89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3B4AB-489B-427E-812A-A8B83668846B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5965" y="831574"/>
            <a:ext cx="6506818" cy="5205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375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7BD-146E-4675-BC73-A5F446040741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01"/>
          <a:stretch/>
        </p:blipFill>
        <p:spPr>
          <a:xfrm>
            <a:off x="4038600" y="834886"/>
            <a:ext cx="3810152" cy="5200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236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BC9C-DF79-4C2A-86CC-C326E7FE3904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4991" y="837551"/>
            <a:ext cx="6175513" cy="5205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24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9AFBA-6F45-4182-83A0-827B37CD5D13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383" y="824345"/>
            <a:ext cx="7500730" cy="5227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25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835A-CE58-4C3F-8A93-420D38922C56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0191" y="822621"/>
            <a:ext cx="6785113" cy="5233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112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B2BE-517B-4550-96B7-CBACB8FB98B5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8592" y="827751"/>
            <a:ext cx="4590034" cy="5207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14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3657-F781-4D1A-8594-27F44E50F167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5322" y="818322"/>
            <a:ext cx="5221356" cy="5221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430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136321">
            <a:off x="6226969" y="1442882"/>
            <a:ext cx="4135469" cy="40579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90376">
            <a:off x="2093645" y="1204514"/>
            <a:ext cx="3545861" cy="4428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145" y="2205997"/>
            <a:ext cx="4835708" cy="3879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31475" y="2619355"/>
            <a:ext cx="892904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Semainier </a:t>
            </a: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surprenant </a:t>
            </a: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N° 1</a:t>
            </a:r>
            <a:endParaRPr lang="fr-FR" sz="72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95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129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2018-10-31T16:59:47Z</dcterms:created>
  <dcterms:modified xsi:type="dcterms:W3CDTF">2019-12-04T15:15:32Z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