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7" r:id="rId11"/>
    <p:sldId id="265" r:id="rId12"/>
    <p:sldId id="264" r:id="rId13"/>
    <p:sldId id="266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hTSL1XgKe6fFJRZoe7rug==" hashData="cwKKzJM24Gff1ipYbYqG3RJWWmXGBUuXh2TjeRqD2Eh7MwZZ8d8Ehn7Rx1BF/vZeD5luAAb2+UXtdG1Lvkgb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736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00492" y="2826498"/>
            <a:ext cx="699101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Semainier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N° 2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ougie 19_001.wav"/>
          </p:stSnd>
        </p:sndAc>
      </p:transition>
    </mc:Choice>
    <mc:Fallback>
      <p:transition spd="slow" advTm="12000">
        <p:fade/>
        <p:sndAc>
          <p:stSnd loop="1">
            <p:snd r:embed="rId3" name="bougie 1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844826"/>
            <a:ext cx="9316278" cy="5190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461" y="850860"/>
            <a:ext cx="6506817" cy="5209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565" y="791817"/>
            <a:ext cx="5287618" cy="5287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1" y="834931"/>
            <a:ext cx="7381461" cy="5216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7" b="5176"/>
          <a:stretch/>
        </p:blipFill>
        <p:spPr>
          <a:xfrm>
            <a:off x="3249267" y="842272"/>
            <a:ext cx="5693465" cy="5193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447" y="819240"/>
            <a:ext cx="4317657" cy="521643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661" y="829410"/>
            <a:ext cx="7169426" cy="5208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3" b="3044"/>
          <a:stretch/>
        </p:blipFill>
        <p:spPr>
          <a:xfrm>
            <a:off x="3490788" y="814965"/>
            <a:ext cx="5210424" cy="5220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695" y="848360"/>
            <a:ext cx="6798365" cy="5212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7226" y="841110"/>
            <a:ext cx="8072635" cy="5194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33" t="5217" r="3623" b="10145"/>
          <a:stretch/>
        </p:blipFill>
        <p:spPr>
          <a:xfrm>
            <a:off x="2504660" y="818910"/>
            <a:ext cx="7646505" cy="5216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45565" y="852430"/>
            <a:ext cx="5416826" cy="518324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7" b="5997"/>
          <a:stretch/>
        </p:blipFill>
        <p:spPr>
          <a:xfrm>
            <a:off x="3812249" y="821680"/>
            <a:ext cx="4722151" cy="5213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3603" y="818351"/>
            <a:ext cx="5784793" cy="5214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31475" y="2619355"/>
            <a:ext cx="892904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Semainier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N° 1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9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129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2018-10-31T16:59:47Z</dcterms:created>
  <dcterms:modified xsi:type="dcterms:W3CDTF">2019-12-04T15:03:49Z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