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lwLZ2k1NiLrBpUYzE3lvQ==" hashData="BF0OTvRyB+8BsuM6kQaPfACEP3uSfxnnjAI3j0hU8EPZ8QxRvmvP0aImXnFwzKrDdEABm0IhAbfKGXuIsFmxj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4" autoAdjust="0"/>
    <p:restoredTop sz="94660"/>
  </p:normalViewPr>
  <p:slideViewPr>
    <p:cSldViewPr snapToGrid="0">
      <p:cViewPr varScale="1">
        <p:scale>
          <a:sx n="80" d="100"/>
          <a:sy n="80" d="100"/>
        </p:scale>
        <p:origin x="1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04/12/2019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08213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31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471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3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9889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72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70487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1728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5814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6131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67639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249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82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90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0736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4AC67-3D3C-40EE-95F7-14ADA4CA7D2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F74320-D0F0-4375-ACBC-123C35FFF644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D2EF3-B3E6-46FD-9531-1F64E88747EA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1C771-7E88-484D-A848-01761CF54F46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E7DAE-D350-4984-9A25-A8F79E15674A}" type="datetime1">
              <a:rPr lang="fr-FR" smtClean="0"/>
              <a:t>04/12/2019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A3752-A19D-47D1-BB14-95318FAAFC59}" type="datetime1">
              <a:rPr lang="fr-FR" smtClean="0"/>
              <a:t>04/12/2019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ED1C5-C5E1-495B-BF12-2146EFA9FBDF}" type="datetime1">
              <a:rPr lang="fr-FR" smtClean="0"/>
              <a:t>04/12/2019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73047A-34AC-45E7-89CE-5336593037F4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3856D5-F29B-4954-A46D-A42BCD8C365D}" type="datetime1">
              <a:rPr lang="fr-FR" smtClean="0"/>
              <a:t>04/12/2019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B3932-52D4-4E63-BD42-F2DAF05BC485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EE75A-AF57-4AB6-B68D-C0BC510CC482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6C2B56-D889-4D5F-AB9C-F107D882C0B9}" type="datetime1">
              <a:rPr lang="fr-FR" smtClean="0"/>
              <a:t>04/12/2019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00493" y="2826498"/>
            <a:ext cx="6991016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Semainier </a:t>
            </a:r>
            <a:endParaRPr lang="fr-FR" sz="72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  <a:endParaRPr lang="fr-FR" sz="72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1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ougie 19_001.wav"/>
          </p:stSnd>
        </p:sndAc>
      </p:transition>
    </mc:Choice>
    <mc:Fallback>
      <p:transition spd="slow" advTm="12000">
        <p:fade/>
        <p:sndAc>
          <p:stSnd loop="1">
            <p:snd r:embed="rId3" name="bougie 1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1774F-3F13-4EFC-ACFC-662BDA0B2E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010" y="806410"/>
            <a:ext cx="8772938" cy="5237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360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CCDE3-7173-4AEB-B79E-5779BB36A0D6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30" y="823787"/>
            <a:ext cx="8150087" cy="52006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386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1379-F5DF-4741-8C49-E658CC0361D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077" y="843076"/>
            <a:ext cx="8110331" cy="5223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7081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A0C01D-BFB2-4FC8-8208-6ED8A88F385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896" y="844826"/>
            <a:ext cx="7301947" cy="52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4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D1E19E-01B5-4AF3-ADC6-24454B38CE04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4677" y="808383"/>
            <a:ext cx="3949617" cy="52056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159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F7424-278C-4263-BBBE-ADE9BD7801C3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57" y="811336"/>
            <a:ext cx="6573078" cy="5277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896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3B4AB-489B-427E-812A-A8B83668846B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8552" y="791991"/>
            <a:ext cx="4862048" cy="52223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375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337BD-146E-4675-BC73-A5F446040741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6113" y="834133"/>
            <a:ext cx="5254487" cy="52015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236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2BC9C-DF79-4C2A-86CC-C326E7FE3904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14245"/>
          <a:stretch/>
        </p:blipFill>
        <p:spPr>
          <a:xfrm>
            <a:off x="2948608" y="847619"/>
            <a:ext cx="6354417" cy="5188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24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9AFBA-6F45-4182-83A0-827B37CD5D13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824643"/>
            <a:ext cx="4114800" cy="52230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253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6835A-CE58-4C3F-8A93-420D38922C56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3834018" y="851029"/>
            <a:ext cx="4223303" cy="5184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112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D5B2BE-517B-4550-96B7-CBACB8FB98B5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04" b="14948"/>
          <a:stretch/>
        </p:blipFill>
        <p:spPr>
          <a:xfrm>
            <a:off x="2272875" y="830393"/>
            <a:ext cx="7646249" cy="52052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41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83657-F781-4D1A-8594-27F44E50F167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6243"/>
          <a:stretch/>
        </p:blipFill>
        <p:spPr>
          <a:xfrm>
            <a:off x="3409950" y="808553"/>
            <a:ext cx="5372100" cy="5233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4304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0BD6-1FF4-40D5-8C15-BD2D43CC22FB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513" y="791457"/>
            <a:ext cx="5923722" cy="52350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191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F218A4-3FB5-4F75-93DA-F3C8F9F6F879}" type="datetime1">
              <a:rPr lang="fr-FR" sz="1600" b="1" smtClean="0"/>
              <a:t>04/12/2019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 smtClean="0"/>
              <a:t>PPS Lande Novembre 2018</a:t>
            </a:r>
            <a:endParaRPr lang="fr-FR" sz="160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136321">
            <a:off x="6226969" y="1442882"/>
            <a:ext cx="4135469" cy="405792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90376">
            <a:off x="2093645" y="1204514"/>
            <a:ext cx="3545861" cy="4428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145" y="2205997"/>
            <a:ext cx="4835708" cy="387941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31475" y="2619355"/>
            <a:ext cx="892904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Semainier </a:t>
            </a:r>
            <a:endParaRPr lang="fr-FR" sz="72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surprenant </a:t>
            </a:r>
            <a:endParaRPr lang="fr-FR" sz="7200" b="1" dirty="0" smtClean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Par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72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 1</a:t>
            </a:r>
            <a:endParaRPr lang="fr-FR" sz="72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795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ougie 19_001.wav"/>
          </p:stSnd>
        </p:sndAc>
      </p:transition>
    </mc:Choice>
    <mc:Fallback>
      <p:transition spd="slow" advTm="12000">
        <p:fade/>
        <p:sndAc>
          <p:stSnd loop="1">
            <p:snd r:embed="rId3" name="bougie 1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</TotalTime>
  <Words>129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2018-10-31T16:59:47Z</dcterms:created>
  <dcterms:modified xsi:type="dcterms:W3CDTF">2019-12-04T10:48:23Z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