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62" r:id="rId5"/>
    <p:sldId id="260" r:id="rId6"/>
    <p:sldId id="259" r:id="rId7"/>
    <p:sldId id="263" r:id="rId8"/>
    <p:sldId id="261" r:id="rId9"/>
    <p:sldId id="264" r:id="rId10"/>
    <p:sldId id="265" r:id="rId11"/>
    <p:sldId id="266" r:id="rId12"/>
    <p:sldId id="268" r:id="rId13"/>
    <p:sldId id="267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J+GMb3lyBAX09o1cSRPKQ==" hashData="cvl94gNdKieOLO/S2BTazTCo4vXOM/C79Vmpimtb/NBPlRolh4P2qELpoWUH940vC2/1YpZgBvIKhkB3tvKC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02/09/2020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694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02/09/2020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02/09/2020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02/09/2020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06"/>
          <a:stretch/>
        </p:blipFill>
        <p:spPr>
          <a:xfrm>
            <a:off x="1040523" y="1012826"/>
            <a:ext cx="10138283" cy="48677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882457" y="1012827"/>
            <a:ext cx="44919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Mende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N°5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  <p:sndAc>
          <p:stSnd loop="1">
            <p:snd r:embed="rId3" name="Andre Rieu The last rose.wav"/>
          </p:stSnd>
        </p:sndAc>
      </p:transition>
    </mc:Choice>
    <mc:Fallback>
      <p:transition spd="slow" advTm="17000">
        <p:fad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(prononcé [</a:t>
            </a:r>
            <a:r>
              <a:rPr lang="fr-FR" sz="28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mɑ̃d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]) est une commune française, préfecture du département de la Lozère en région Occitanie.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La ville est ancienne, les premières traces d'habitation remontent à 200 av. J.-C.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est située entre Clermont-Ferrand et Montpellier, mais également sur l'axe Lyon - Saint-Étienne - Albi - Toulouse.</a:t>
            </a: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397" y="993931"/>
            <a:ext cx="7420853" cy="4947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776" y="1003486"/>
            <a:ext cx="8700248" cy="4893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706" y="1002982"/>
            <a:ext cx="8740588" cy="4938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8641" y="981635"/>
            <a:ext cx="6621231" cy="4959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506" y="983398"/>
            <a:ext cx="5903260" cy="4939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353" y="984092"/>
            <a:ext cx="8606118" cy="4915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646" y="975353"/>
            <a:ext cx="7282708" cy="4907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130" y="995082"/>
            <a:ext cx="7373782" cy="4906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38" b="21810"/>
          <a:stretch/>
        </p:blipFill>
        <p:spPr>
          <a:xfrm>
            <a:off x="1389809" y="977272"/>
            <a:ext cx="9412382" cy="4932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130" y="1008529"/>
            <a:ext cx="7353190" cy="4893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776" y="995082"/>
            <a:ext cx="6594780" cy="4946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0144" y="549612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9464" y="968189"/>
            <a:ext cx="8802171" cy="4972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77" r="118" b="7177"/>
          <a:stretch/>
        </p:blipFill>
        <p:spPr>
          <a:xfrm>
            <a:off x="2286000" y="981634"/>
            <a:ext cx="7611035" cy="4894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139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993437"/>
            <a:ext cx="10138527" cy="487112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02557" y="1106957"/>
            <a:ext cx="6186886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C’était Mende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Lozère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2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163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2020-09-01T15:01:05Z</dcterms:created>
  <dcterms:modified xsi:type="dcterms:W3CDTF">2020-09-02T13:46:22Z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