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62" r:id="rId5"/>
    <p:sldId id="260" r:id="rId6"/>
    <p:sldId id="259" r:id="rId7"/>
    <p:sldId id="263" r:id="rId8"/>
    <p:sldId id="261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PdI2k7sUhkAZ7Quej8QYg==" hashData="h3PteGJ9XzyRlZ+cQSboeYqNS480iKe6KWOitCkbTYV5rme0QuHJ/f5oIsQf25fcc1rsj8bH7Brn0AeQuEFu0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391AB7-0DD9-48FA-A318-D8F1481364F8}" type="datetimeFigureOut">
              <a:rPr lang="fr-FR" smtClean="0"/>
              <a:t>02/09/2020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29327-0606-486F-A89A-148941A6FF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410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4691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8323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90983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87207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2748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8431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02700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90552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6815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24609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2442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9827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19508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26753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6942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170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80DD4-9D66-46DD-9CFD-D4622FA55B95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919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9F25-E748-4918-A99A-EA8FBC459799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41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8C0A7-54DA-4E20-9251-6119E1A886AB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6140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792F6-B962-4E99-8F63-9ABFE99304EA}" type="datetime1">
              <a:rPr lang="fr-FR" smtClean="0"/>
              <a:t>02/09/2020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31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E0A4C-7402-41D5-AC90-C6B8D63DEF2B}" type="datetime1">
              <a:rPr lang="fr-FR" smtClean="0"/>
              <a:t>02/09/2020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13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2EDEB-027F-4018-AC2A-12C8795627B7}" type="datetime1">
              <a:rPr lang="fr-FR" smtClean="0"/>
              <a:t>02/09/2020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274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F152-4845-4627-BAD1-960D55C393D0}" type="datetime1">
              <a:rPr lang="fr-FR" smtClean="0"/>
              <a:t>02/09/2020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673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C0A36-FDBB-4F6A-8265-A35DBA1999F7}" type="datetime1">
              <a:rPr lang="fr-FR" smtClean="0"/>
              <a:t>02/09/2020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7721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8141-A882-4A87-B0F8-16D24B59DC6A}" type="datetime1">
              <a:rPr lang="fr-FR" smtClean="0"/>
              <a:t>02/09/2020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572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06E82-16CE-4BF1-9AAB-4FC238D5CF77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7281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3B8E-4B4C-4BEC-B0A8-C8E904C410A4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9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3000">
              <a:schemeClr val="accent6">
                <a:lumMod val="75000"/>
              </a:schemeClr>
            </a:gs>
            <a:gs pos="78000">
              <a:schemeClr val="accent6">
                <a:lumMod val="50000"/>
              </a:schemeClr>
            </a:gs>
            <a:gs pos="93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66419D-4EAA-4BED-A455-27D07B869EB1}" type="datetime1">
              <a:rPr lang="fr-FR" smtClean="0"/>
              <a:t>02/09/2020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4573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06"/>
          <a:stretch/>
        </p:blipFill>
        <p:spPr>
          <a:xfrm>
            <a:off x="1040523" y="1012826"/>
            <a:ext cx="10138283" cy="48677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882457" y="1012827"/>
            <a:ext cx="449193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Mende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N°4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873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  <p:sndAc>
          <p:stSnd loop="1">
            <p:snd r:embed="rId3" name="Andre Rieu The last rose.wav"/>
          </p:stSnd>
        </p:sndAc>
      </p:transition>
    </mc:Choice>
    <mc:Fallback>
      <p:transition spd="slow" advTm="17000">
        <p:fade/>
        <p:sndAc>
          <p:stSnd loop="1">
            <p:snd r:embed="rId3" name="Andre Rieu The last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16386" y="1242988"/>
            <a:ext cx="902407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Mende </a:t>
            </a:r>
            <a:r>
              <a:rPr lang="fr-FR" sz="2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(prononcé [</a:t>
            </a:r>
            <a:r>
              <a:rPr lang="fr-FR" sz="28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mɑ̃d</a:t>
            </a:r>
            <a:r>
              <a:rPr lang="fr-FR" sz="2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]) est une commune française, préfecture du département de la Lozère en région Occitanie.</a:t>
            </a:r>
          </a:p>
          <a:p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  <a:p>
            <a:r>
              <a:rPr lang="fr-FR" sz="2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La ville est ancienne, les premières traces d'habitation remontent à 200 av. J.-C.</a:t>
            </a:r>
          </a:p>
          <a:p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  <a:p>
            <a:r>
              <a:rPr lang="fr-FR" sz="2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Mende est située entre Clermont-Ferrand et Montpellier, mais également sur l'axe Lyon - Saint-Étienne - Albi - Toulouse.</a:t>
            </a:r>
          </a:p>
        </p:txBody>
      </p:sp>
    </p:spTree>
    <p:extLst>
      <p:ext uri="{BB962C8B-B14F-4D97-AF65-F5344CB8AC3E}">
        <p14:creationId xmlns:p14="http://schemas.microsoft.com/office/powerpoint/2010/main" val="2186218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3397" y="993931"/>
            <a:ext cx="7420853" cy="49472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106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30537" y="982167"/>
            <a:ext cx="6930925" cy="49923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36434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0698" r="-1163"/>
          <a:stretch/>
        </p:blipFill>
        <p:spPr>
          <a:xfrm>
            <a:off x="2932661" y="949234"/>
            <a:ext cx="6326677" cy="49595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4961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7776" y="990645"/>
            <a:ext cx="8794378" cy="48866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294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4224" y="1010555"/>
            <a:ext cx="6508376" cy="48704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364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1025" y="969331"/>
            <a:ext cx="4249271" cy="49485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0330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919" b="5581"/>
          <a:stretch/>
        </p:blipFill>
        <p:spPr>
          <a:xfrm>
            <a:off x="2807023" y="1012944"/>
            <a:ext cx="6577953" cy="49282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5052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329" y="984997"/>
            <a:ext cx="6608228" cy="49561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134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1766" y="1008529"/>
            <a:ext cx="8730769" cy="4932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7458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0435" y="1003157"/>
            <a:ext cx="6688048" cy="4938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60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1224" y="995082"/>
            <a:ext cx="8705059" cy="48928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8849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69" y="564201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3445" y="1000426"/>
            <a:ext cx="8745109" cy="49407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8645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9824" y="1007697"/>
            <a:ext cx="8447946" cy="49334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1390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736" y="993437"/>
            <a:ext cx="10138527" cy="487112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02557" y="1106957"/>
            <a:ext cx="6186886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C’était Mende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Lozère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  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278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</TotalTime>
  <Words>163</Words>
  <Application>Microsoft Office PowerPoint</Application>
  <PresentationFormat>Grand écran</PresentationFormat>
  <Paragraphs>73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2020-09-01T15:01:05Z</dcterms:created>
  <dcterms:modified xsi:type="dcterms:W3CDTF">2020-09-02T13:26:37Z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