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2" r:id="rId5"/>
    <p:sldId id="260" r:id="rId6"/>
    <p:sldId id="259" r:id="rId7"/>
    <p:sldId id="264" r:id="rId8"/>
    <p:sldId id="263" r:id="rId9"/>
    <p:sldId id="261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TrypvU+yqxSXiVAFPEO8A==" hashData="AKtt82r+XF+Y3mvsaVmY7x30u3QQgqM2VxyTBtKO5KKN+CpsuBxIppEucOzypv+gTnKR5ri00N5ITXJGffjt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694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6"/>
          <a:stretch/>
        </p:blipFill>
        <p:spPr>
          <a:xfrm>
            <a:off x="1040523" y="1012826"/>
            <a:ext cx="10138283" cy="4867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882457" y="1012827"/>
            <a:ext cx="4491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Mende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N°3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  <p:sndAc>
          <p:stSnd loop="1">
            <p:snd r:embed="rId3" name="Andre Rieu The last rose.wav"/>
          </p:stSnd>
        </p:sndAc>
      </p:transition>
    </mc:Choice>
    <mc:Fallback>
      <p:transition spd="slow" advTm="17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(prononcé [</a:t>
            </a:r>
            <a:r>
              <a:rPr lang="fr-FR" sz="2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mɑ̃d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]) est une commune française, préfecture du département de la Lozère en région Occitanie.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La ville est ancienne, les premières traces d'habitation remontent à 200 av. J.-C.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est située entre Clermont-Ferrand et Montpellier, mais également sur l'axe Lyon - Saint-Étienne - Albi - Toulouse.</a:t>
            </a: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397" y="993931"/>
            <a:ext cx="7420853" cy="494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328" y="990820"/>
            <a:ext cx="8936911" cy="4950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12448" y="1000005"/>
            <a:ext cx="830067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Un musée du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Gévaudan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                   à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Mende</a:t>
            </a:r>
          </a:p>
        </p:txBody>
      </p:sp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1005427"/>
            <a:ext cx="7786663" cy="4935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814" y="949234"/>
            <a:ext cx="8778372" cy="4959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9476" y="1007992"/>
            <a:ext cx="6494930" cy="48711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85133" y="1176383"/>
            <a:ext cx="92961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La ville de Mende (Lozère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)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          a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racheté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l’ancienne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                       synagogue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….</a:t>
            </a:r>
          </a:p>
        </p:txBody>
      </p:sp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224" y="988358"/>
            <a:ext cx="8713694" cy="4901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012" y="998443"/>
            <a:ext cx="8767482" cy="4931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2423" y="963706"/>
            <a:ext cx="4787154" cy="4930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991721"/>
            <a:ext cx="6562165" cy="4921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001806"/>
            <a:ext cx="6535271" cy="4901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9464" y="947245"/>
            <a:ext cx="8839241" cy="4993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444" y="1017112"/>
            <a:ext cx="8745111" cy="4940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35" y="990341"/>
            <a:ext cx="7449671" cy="4900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39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993437"/>
            <a:ext cx="10138527" cy="487112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2557" y="1106957"/>
            <a:ext cx="618688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C’était Mende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Lozère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184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2020-09-01T15:01:05Z</dcterms:created>
  <dcterms:modified xsi:type="dcterms:W3CDTF">2020-09-02T13:14:41Z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