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grE20J81PPDg0ntI+YXMw==" hashData="kX+QuZ16PtF7pxleVTmUqLRuWNazuqBlGWe2qdXsIcJAS5QkBYEzvGj5rb9EwbYl5N5zGIKSlCUeMEU4U7fW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02/09/2020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694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02/09/2020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02/09/2020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02/09/2020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6"/>
          <a:stretch/>
        </p:blipFill>
        <p:spPr>
          <a:xfrm>
            <a:off x="1040523" y="1012826"/>
            <a:ext cx="10138283" cy="48677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882457" y="1012827"/>
            <a:ext cx="44919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Mende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  <p:sndAc>
          <p:stSnd loop="1">
            <p:snd r:embed="rId3" name="Andre Rieu The last rose.wav"/>
          </p:stSnd>
        </p:sndAc>
      </p:transition>
    </mc:Choice>
    <mc:Fallback>
      <p:transition spd="slow" advTm="17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(prononcé [</a:t>
            </a:r>
            <a:r>
              <a:rPr lang="fr-FR" sz="28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mɑ̃d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]) est une commune française, préfecture du département de la Lozère en région Occitanie.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La ville est ancienne, les premières traces d'habitation remontent à 200 av. J.-C.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est située entre Clermont-Ferrand et Montpellier, mais également sur l'axe Lyon - Saint-Étienne - Albi - Toulouse.</a:t>
            </a: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397" y="993931"/>
            <a:ext cx="7420853" cy="494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2333" y="1008529"/>
            <a:ext cx="9076054" cy="493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647" y="971549"/>
            <a:ext cx="6615954" cy="4961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8" b="13059"/>
          <a:stretch/>
        </p:blipFill>
        <p:spPr>
          <a:xfrm>
            <a:off x="2290482" y="944656"/>
            <a:ext cx="7611035" cy="4968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2331871" y="980390"/>
            <a:ext cx="7593107" cy="4897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100" y="947737"/>
            <a:ext cx="9067800" cy="4962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2288" y="969604"/>
            <a:ext cx="5607423" cy="4918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00"/>
          <a:stretch/>
        </p:blipFill>
        <p:spPr>
          <a:xfrm>
            <a:off x="1035424" y="981635"/>
            <a:ext cx="10125635" cy="4959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205" y="993445"/>
            <a:ext cx="6835589" cy="4900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944906" y="1011681"/>
            <a:ext cx="6387354" cy="4881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995083"/>
            <a:ext cx="8669362" cy="4897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247" y="1025749"/>
            <a:ext cx="8700288" cy="4915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964825"/>
            <a:ext cx="6635121" cy="4976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39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993437"/>
            <a:ext cx="10138527" cy="487112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2557" y="1106957"/>
            <a:ext cx="6186886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C’était Mende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Lozère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163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2020-09-01T15:01:05Z</dcterms:created>
  <dcterms:modified xsi:type="dcterms:W3CDTF">2020-09-02T12:56:02Z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