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62" r:id="rId5"/>
    <p:sldId id="260" r:id="rId6"/>
    <p:sldId id="259" r:id="rId7"/>
    <p:sldId id="263" r:id="rId8"/>
    <p:sldId id="261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0TpO/OFkU8xgy2gu2wd3Q==" hashData="vbaA+DO5bQLAL1CbAF9awu8mZrMd9T5AFmH1qvN4o17dL6UPsQeea813V/zUWFOOgjwQI4nE4j2BAFUVNKmu8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1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391AB7-0DD9-48FA-A318-D8F1481364F8}" type="datetimeFigureOut">
              <a:rPr lang="fr-FR" smtClean="0"/>
              <a:t>02/09/2020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929327-0606-486F-A89A-148941A6FF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94109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14691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8323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90983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87207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22748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18431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02700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90552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16815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24609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2442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59827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19508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26753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56942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170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80DD4-9D66-46DD-9CFD-D4622FA55B95}" type="datetime1">
              <a:rPr lang="fr-FR" smtClean="0"/>
              <a:t>02/09/2020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3919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29F25-E748-4918-A99A-EA8FBC459799}" type="datetime1">
              <a:rPr lang="fr-FR" smtClean="0"/>
              <a:t>02/09/2020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441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8C0A7-54DA-4E20-9251-6119E1A886AB}" type="datetime1">
              <a:rPr lang="fr-FR" smtClean="0"/>
              <a:t>02/09/2020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6140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792F6-B962-4E99-8F63-9ABFE99304EA}" type="datetime1">
              <a:rPr lang="fr-FR" smtClean="0"/>
              <a:t>02/09/2020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1318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E0A4C-7402-41D5-AC90-C6B8D63DEF2B}" type="datetime1">
              <a:rPr lang="fr-FR" smtClean="0"/>
              <a:t>02/09/2020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9131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2EDEB-027F-4018-AC2A-12C8795627B7}" type="datetime1">
              <a:rPr lang="fr-FR" smtClean="0"/>
              <a:t>02/09/2020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274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F152-4845-4627-BAD1-960D55C393D0}" type="datetime1">
              <a:rPr lang="fr-FR" smtClean="0"/>
              <a:t>02/09/2020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4673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C0A36-FDBB-4F6A-8265-A35DBA1999F7}" type="datetime1">
              <a:rPr lang="fr-FR" smtClean="0"/>
              <a:t>02/09/2020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7721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F8141-A882-4A87-B0F8-16D24B59DC6A}" type="datetime1">
              <a:rPr lang="fr-FR" smtClean="0"/>
              <a:t>02/09/2020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3572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06E82-16CE-4BF1-9AAB-4FC238D5CF77}" type="datetime1">
              <a:rPr lang="fr-FR" smtClean="0"/>
              <a:t>02/09/2020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7281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53B8E-4B4C-4BEC-B0A8-C8E904C410A4}" type="datetime1">
              <a:rPr lang="fr-FR" smtClean="0"/>
              <a:t>02/09/2020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901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43000">
              <a:schemeClr val="accent6">
                <a:lumMod val="75000"/>
              </a:schemeClr>
            </a:gs>
            <a:gs pos="78000">
              <a:schemeClr val="accent6">
                <a:lumMod val="50000"/>
              </a:schemeClr>
            </a:gs>
            <a:gs pos="93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66419D-4EAA-4BED-A455-27D07B869EB1}" type="datetime1">
              <a:rPr lang="fr-FR" smtClean="0"/>
              <a:t>02/09/2020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4573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06"/>
          <a:stretch/>
        </p:blipFill>
        <p:spPr>
          <a:xfrm>
            <a:off x="1040523" y="1012826"/>
            <a:ext cx="10138283" cy="48677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882457" y="1012827"/>
            <a:ext cx="449193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Mende</a:t>
            </a:r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N°1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873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  <p:sndAc>
          <p:stSnd loop="1">
            <p:snd r:embed="rId3" name="Andre Rieu The last rose.wav"/>
          </p:stSnd>
        </p:sndAc>
      </p:transition>
    </mc:Choice>
    <mc:Fallback>
      <p:transition spd="slow" advTm="17000">
        <p:fade/>
        <p:sndAc>
          <p:stSnd loop="1">
            <p:snd r:embed="rId3" name="Andre Rieu The last ro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16386" y="1242988"/>
            <a:ext cx="902407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Mende </a:t>
            </a:r>
            <a:r>
              <a:rPr lang="fr-FR" sz="2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(prononcé [</a:t>
            </a:r>
            <a:r>
              <a:rPr lang="fr-FR" sz="28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mɑ̃d</a:t>
            </a:r>
            <a:r>
              <a:rPr lang="fr-FR" sz="2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]) est une commune française, préfecture du département de la Lozère en région Occitanie.</a:t>
            </a:r>
          </a:p>
          <a:p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  <a:p>
            <a:r>
              <a:rPr lang="fr-FR" sz="2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La ville est ancienne, les premières traces d'habitation remontent à 200 av. J.-C.</a:t>
            </a:r>
          </a:p>
          <a:p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  <a:p>
            <a:r>
              <a:rPr lang="fr-FR" sz="2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Mende est située entre Clermont-Ferrand et Montpellier, mais également sur l'axe Lyon - Saint-Étienne - Albi - Toulouse.</a:t>
            </a:r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6218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3397" y="993931"/>
            <a:ext cx="7420853" cy="49472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106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4258" y="1006961"/>
            <a:ext cx="7342095" cy="49100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36434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4668" y="991720"/>
            <a:ext cx="6591037" cy="494327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482234" y="991720"/>
            <a:ext cx="72923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Le pont Notre-Dame.</a:t>
            </a:r>
          </a:p>
        </p:txBody>
      </p:sp>
    </p:spTree>
    <p:extLst>
      <p:ext uri="{BB962C8B-B14F-4D97-AF65-F5344CB8AC3E}">
        <p14:creationId xmlns:p14="http://schemas.microsoft.com/office/powerpoint/2010/main" val="614961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5165" y="978296"/>
            <a:ext cx="4466520" cy="493058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348546" y="978296"/>
            <a:ext cx="94949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Tour des pénitents à Mende</a:t>
            </a:r>
          </a:p>
        </p:txBody>
      </p:sp>
    </p:spTree>
    <p:extLst>
      <p:ext uri="{BB962C8B-B14F-4D97-AF65-F5344CB8AC3E}">
        <p14:creationId xmlns:p14="http://schemas.microsoft.com/office/powerpoint/2010/main" val="3342944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2570" y="1017088"/>
            <a:ext cx="4845545" cy="49240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3644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0812" y="991081"/>
            <a:ext cx="7247964" cy="48909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616795" y="991081"/>
            <a:ext cx="49584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La cathédrale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00330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3195" y="993228"/>
            <a:ext cx="6587316" cy="49479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5052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7793" y="989285"/>
            <a:ext cx="6511160" cy="48833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134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8170" y="996846"/>
            <a:ext cx="6550702" cy="49130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7458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3141" y="1008088"/>
            <a:ext cx="6490742" cy="48680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607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3180" y="985603"/>
            <a:ext cx="6580682" cy="49355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8849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8111" y="1015582"/>
            <a:ext cx="6550702" cy="49130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88645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3318" y="989350"/>
            <a:ext cx="6973730" cy="49442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1390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6736" y="993437"/>
            <a:ext cx="10138527" cy="487112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16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002557" y="1106957"/>
            <a:ext cx="6186886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C’était Mende</a:t>
            </a: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Lozère</a:t>
            </a:r>
            <a:endParaRPr lang="fr-FR" sz="60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        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278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78</TotalTime>
  <Words>175</Words>
  <Application>Microsoft Office PowerPoint</Application>
  <PresentationFormat>Grand écran</PresentationFormat>
  <Paragraphs>76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2" baseType="lpstr">
      <vt:lpstr>Arial</vt:lpstr>
      <vt:lpstr>Broadway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2020-09-01T15:01:05Z</dcterms:created>
  <dcterms:modified xsi:type="dcterms:W3CDTF">2020-09-02T03:44:49Z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