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72" r:id="rId16"/>
    <p:sldId id="269" r:id="rId17"/>
    <p:sldId id="270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k4JrZP4/IoL+5anzVmViQ==" hashData="bfFMqvaPxVnM3pGibbYxoTt4YZ7vWijsFRAJvBRul2OP6ujtXRKnmOzYPr2blE9c73E/IYHTvdHqFYYL8gk89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30EBEF-9CCA-4691-852D-7549EC2F667F}" type="datetimeFigureOut">
              <a:rPr lang="fr-FR" smtClean="0"/>
              <a:t>14/10/2020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725832-FF4A-48EC-A78A-5E2F8DF49D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379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25832-FF4A-48EC-A78A-5E2F8DF49D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21113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25832-FF4A-48EC-A78A-5E2F8DF49D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88132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25832-FF4A-48EC-A78A-5E2F8DF49D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01905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25832-FF4A-48EC-A78A-5E2F8DF49D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19384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25832-FF4A-48EC-A78A-5E2F8DF49D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3907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25832-FF4A-48EC-A78A-5E2F8DF49D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9101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25832-FF4A-48EC-A78A-5E2F8DF49D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30105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25832-FF4A-48EC-A78A-5E2F8DF49D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1211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25832-FF4A-48EC-A78A-5E2F8DF49D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8886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25832-FF4A-48EC-A78A-5E2F8DF49D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66452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25832-FF4A-48EC-A78A-5E2F8DF49D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52402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25832-FF4A-48EC-A78A-5E2F8DF49D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33135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25832-FF4A-48EC-A78A-5E2F8DF49D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7846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25832-FF4A-48EC-A78A-5E2F8DF49D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42706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25832-FF4A-48EC-A78A-5E2F8DF49D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1869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25832-FF4A-48EC-A78A-5E2F8DF49D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7912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25832-FF4A-48EC-A78A-5E2F8DF49D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3319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2A695-4075-446F-8EE9-21E645B876B5}" type="datetime1">
              <a:rPr lang="fr-FR" smtClean="0"/>
              <a:t>14/10/2020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6926E-FB77-4B89-AA29-426B33ABC0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233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161FE-F3F9-4147-B0C1-3B6256B4A3DF}" type="datetime1">
              <a:rPr lang="fr-FR" smtClean="0"/>
              <a:t>14/10/2020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6926E-FB77-4B89-AA29-426B33ABC0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675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EF4DB-2B82-4FD2-88C9-FA4F82B4FC4B}" type="datetime1">
              <a:rPr lang="fr-FR" smtClean="0"/>
              <a:t>14/10/2020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6926E-FB77-4B89-AA29-426B33ABC0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2597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EB69A-0A6E-41AE-8897-1F2F792277F9}" type="datetime1">
              <a:rPr lang="fr-FR" smtClean="0"/>
              <a:t>14/10/2020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6926E-FB77-4B89-AA29-426B33ABC0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5362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E9F84-26A0-497D-9415-96CF68449C23}" type="datetime1">
              <a:rPr lang="fr-FR" smtClean="0"/>
              <a:t>14/10/2020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6926E-FB77-4B89-AA29-426B33ABC0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9364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97FB-7294-4C15-9CC4-0F6A01D68EB1}" type="datetime1">
              <a:rPr lang="fr-FR" smtClean="0"/>
              <a:t>14/10/2020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6926E-FB77-4B89-AA29-426B33ABC0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191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5D7C3-65D1-4E1C-A0EA-B4304A644BF6}" type="datetime1">
              <a:rPr lang="fr-FR" smtClean="0"/>
              <a:t>14/10/2020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6926E-FB77-4B89-AA29-426B33ABC0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687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79FF9-370F-479E-B088-C0DCEF114B3D}" type="datetime1">
              <a:rPr lang="fr-FR" smtClean="0"/>
              <a:t>14/10/2020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6926E-FB77-4B89-AA29-426B33ABC0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3981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120FA-3EF1-439E-A8DA-40E43D139AD7}" type="datetime1">
              <a:rPr lang="fr-FR" smtClean="0"/>
              <a:t>14/10/2020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6926E-FB77-4B89-AA29-426B33ABC0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49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36A05-394C-436C-8130-DBADAB1083C7}" type="datetime1">
              <a:rPr lang="fr-FR" smtClean="0"/>
              <a:t>14/10/2020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6926E-FB77-4B89-AA29-426B33ABC0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7567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2183C-22E8-40A3-9C73-9E77CB6B2657}" type="datetime1">
              <a:rPr lang="fr-FR" smtClean="0"/>
              <a:t>14/10/2020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6926E-FB77-4B89-AA29-426B33ABC0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6982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18000">
              <a:schemeClr val="tx1"/>
            </a:gs>
            <a:gs pos="71000">
              <a:schemeClr val="tx1"/>
            </a:gs>
            <a:gs pos="81000">
              <a:schemeClr val="accent2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1A415A-BCAD-48A6-86A6-6C874EE738C9}" type="datetime1">
              <a:rPr lang="fr-FR" smtClean="0"/>
              <a:t>14/10/2020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D6926E-FB77-4B89-AA29-426B33ABC0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736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25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81925" y="635431"/>
            <a:ext cx="10848814" cy="5517396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88663" y="5991225"/>
            <a:ext cx="2743200" cy="365125"/>
          </a:xfrm>
        </p:spPr>
        <p:txBody>
          <a:bodyPr/>
          <a:lstStyle/>
          <a:p>
            <a:fld id="{FC657833-725C-49E9-97C0-DA717814946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59912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0634" y="5977772"/>
            <a:ext cx="2743200" cy="365125"/>
          </a:xfrm>
        </p:spPr>
        <p:txBody>
          <a:bodyPr/>
          <a:lstStyle/>
          <a:p>
            <a:fld id="{E4D6926E-FB77-4B89-AA29-426B33ABC0B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1111" t="4706" r="-131" b="35686"/>
          <a:stretch/>
        </p:blipFill>
        <p:spPr>
          <a:xfrm>
            <a:off x="1358153" y="1111376"/>
            <a:ext cx="9560859" cy="456550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3382757" y="2967335"/>
            <a:ext cx="5426487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cap="none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1972</a:t>
            </a:r>
            <a:endParaRPr lang="fr-FR" sz="16600" b="1" cap="none" spc="50" dirty="0">
              <a:ln w="0"/>
              <a:solidFill>
                <a:schemeClr val="bg2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5602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8000">
        <p:wedge/>
        <p:sndAc>
          <p:stSnd>
            <p:snd r:embed="rId3" name="Diaouled ar Menez Etienne Riwallan Dans Plinn-fest noz.wav"/>
          </p:stSnd>
        </p:sndAc>
      </p:transition>
    </mc:Choice>
    <mc:Fallback>
      <p:transition spd="slow" advTm="8000">
        <p:wedge/>
        <p:sndAc>
          <p:stSnd>
            <p:snd r:embed="rId3" name="Diaouled ar Menez Etienne Riwallan Dans Plinn-fest no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81925" y="635431"/>
            <a:ext cx="10848814" cy="5517396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88663" y="5991225"/>
            <a:ext cx="2743200" cy="365125"/>
          </a:xfrm>
        </p:spPr>
        <p:txBody>
          <a:bodyPr/>
          <a:lstStyle/>
          <a:p>
            <a:fld id="{FC657833-725C-49E9-97C0-DA717814946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59912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0634" y="5977772"/>
            <a:ext cx="2743200" cy="365125"/>
          </a:xfrm>
        </p:spPr>
        <p:txBody>
          <a:bodyPr/>
          <a:lstStyle/>
          <a:p>
            <a:fld id="{E4D6926E-FB77-4B89-AA29-426B33ABC0B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01" b="4001"/>
          <a:stretch/>
        </p:blipFill>
        <p:spPr>
          <a:xfrm>
            <a:off x="2586317" y="1150402"/>
            <a:ext cx="7019365" cy="455719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894093" y="2832864"/>
            <a:ext cx="1040381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Qui veut dire :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les diables </a:t>
            </a:r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des montagnes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1435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81925" y="635431"/>
            <a:ext cx="10848814" cy="5517396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88663" y="5991225"/>
            <a:ext cx="2743200" cy="365125"/>
          </a:xfrm>
        </p:spPr>
        <p:txBody>
          <a:bodyPr/>
          <a:lstStyle/>
          <a:p>
            <a:fld id="{FC657833-725C-49E9-97C0-DA717814946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59912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0634" y="5977772"/>
            <a:ext cx="2743200" cy="365125"/>
          </a:xfrm>
        </p:spPr>
        <p:txBody>
          <a:bodyPr/>
          <a:lstStyle/>
          <a:p>
            <a:fld id="{E4D6926E-FB77-4B89-AA29-426B33ABC0B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3612" y="1137263"/>
            <a:ext cx="8081682" cy="45257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811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81925" y="635431"/>
            <a:ext cx="10848814" cy="5517396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88663" y="5991225"/>
            <a:ext cx="2743200" cy="365125"/>
          </a:xfrm>
        </p:spPr>
        <p:txBody>
          <a:bodyPr/>
          <a:lstStyle/>
          <a:p>
            <a:fld id="{FC657833-725C-49E9-97C0-DA717814946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59912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0634" y="5977772"/>
            <a:ext cx="2743200" cy="365125"/>
          </a:xfrm>
        </p:spPr>
        <p:txBody>
          <a:bodyPr/>
          <a:lstStyle/>
          <a:p>
            <a:fld id="{E4D6926E-FB77-4B89-AA29-426B33ABC0B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0023" y="1175070"/>
            <a:ext cx="7931953" cy="44381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4284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81925" y="635431"/>
            <a:ext cx="10848814" cy="5517396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88663" y="5991225"/>
            <a:ext cx="2743200" cy="365125"/>
          </a:xfrm>
        </p:spPr>
        <p:txBody>
          <a:bodyPr/>
          <a:lstStyle/>
          <a:p>
            <a:fld id="{FC657833-725C-49E9-97C0-DA717814946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59912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0634" y="5977772"/>
            <a:ext cx="2743200" cy="365125"/>
          </a:xfrm>
        </p:spPr>
        <p:txBody>
          <a:bodyPr/>
          <a:lstStyle/>
          <a:p>
            <a:fld id="{E4D6926E-FB77-4B89-AA29-426B33ABC0B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9999" y="1142999"/>
            <a:ext cx="4491319" cy="44913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5240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81925" y="635431"/>
            <a:ext cx="10848814" cy="5517396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88663" y="5991225"/>
            <a:ext cx="2743200" cy="365125"/>
          </a:xfrm>
        </p:spPr>
        <p:txBody>
          <a:bodyPr/>
          <a:lstStyle/>
          <a:p>
            <a:fld id="{FC657833-725C-49E9-97C0-DA717814946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59912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0634" y="5977772"/>
            <a:ext cx="2743200" cy="365125"/>
          </a:xfrm>
        </p:spPr>
        <p:txBody>
          <a:bodyPr/>
          <a:lstStyle/>
          <a:p>
            <a:fld id="{E4D6926E-FB77-4B89-AA29-426B33ABC0B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1863" y="1033058"/>
            <a:ext cx="4566717" cy="46281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758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1593" y="670302"/>
            <a:ext cx="10848814" cy="5517396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88663" y="5991225"/>
            <a:ext cx="2743200" cy="365125"/>
          </a:xfrm>
        </p:spPr>
        <p:txBody>
          <a:bodyPr/>
          <a:lstStyle/>
          <a:p>
            <a:fld id="{FC657833-725C-49E9-97C0-DA717814946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59912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0634" y="5977772"/>
            <a:ext cx="2743200" cy="365125"/>
          </a:xfrm>
        </p:spPr>
        <p:txBody>
          <a:bodyPr/>
          <a:lstStyle/>
          <a:p>
            <a:fld id="{E4D6926E-FB77-4B89-AA29-426B33ABC0B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5859" y="1224365"/>
            <a:ext cx="4454776" cy="44547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8716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81925" y="635431"/>
            <a:ext cx="10848814" cy="5517396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88663" y="5991225"/>
            <a:ext cx="2743200" cy="365125"/>
          </a:xfrm>
        </p:spPr>
        <p:txBody>
          <a:bodyPr/>
          <a:lstStyle/>
          <a:p>
            <a:fld id="{FC657833-725C-49E9-97C0-DA717814946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59912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0634" y="5977772"/>
            <a:ext cx="2743200" cy="365125"/>
          </a:xfrm>
        </p:spPr>
        <p:txBody>
          <a:bodyPr/>
          <a:lstStyle/>
          <a:p>
            <a:fld id="{E4D6926E-FB77-4B89-AA29-426B33ABC0B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3306" y="1127200"/>
            <a:ext cx="9117106" cy="45676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20069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81925" y="635431"/>
            <a:ext cx="10848814" cy="5517396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88663" y="5991225"/>
            <a:ext cx="2743200" cy="365125"/>
          </a:xfrm>
        </p:spPr>
        <p:txBody>
          <a:bodyPr/>
          <a:lstStyle/>
          <a:p>
            <a:fld id="{FC657833-725C-49E9-97C0-DA717814946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59912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0634" y="5977772"/>
            <a:ext cx="2743200" cy="365125"/>
          </a:xfrm>
        </p:spPr>
        <p:txBody>
          <a:bodyPr/>
          <a:lstStyle/>
          <a:p>
            <a:fld id="{E4D6926E-FB77-4B89-AA29-426B33ABC0B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8118" y="1126352"/>
            <a:ext cx="8794376" cy="45542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4162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81925" y="635431"/>
            <a:ext cx="10848814" cy="5517396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88663" y="5991225"/>
            <a:ext cx="2743200" cy="365125"/>
          </a:xfrm>
        </p:spPr>
        <p:txBody>
          <a:bodyPr/>
          <a:lstStyle/>
          <a:p>
            <a:fld id="{FC657833-725C-49E9-97C0-DA717814946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59912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0634" y="5977772"/>
            <a:ext cx="2743200" cy="365125"/>
          </a:xfrm>
        </p:spPr>
        <p:txBody>
          <a:bodyPr/>
          <a:lstStyle/>
          <a:p>
            <a:fld id="{E4D6926E-FB77-4B89-AA29-426B33ABC0B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7740" y="1147202"/>
            <a:ext cx="8054789" cy="45308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89664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81925" y="635431"/>
            <a:ext cx="10848814" cy="5517396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88663" y="5991225"/>
            <a:ext cx="2743200" cy="365125"/>
          </a:xfrm>
        </p:spPr>
        <p:txBody>
          <a:bodyPr/>
          <a:lstStyle/>
          <a:p>
            <a:fld id="{FC657833-725C-49E9-97C0-DA717814946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59912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0634" y="5977772"/>
            <a:ext cx="2743200" cy="365125"/>
          </a:xfrm>
        </p:spPr>
        <p:txBody>
          <a:bodyPr/>
          <a:lstStyle/>
          <a:p>
            <a:fld id="{E4D6926E-FB77-4B89-AA29-426B33ABC0B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7365" y="1166846"/>
            <a:ext cx="7207623" cy="4468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2631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81925" y="635431"/>
            <a:ext cx="10848814" cy="5517396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88663" y="5991225"/>
            <a:ext cx="2743200" cy="365125"/>
          </a:xfrm>
        </p:spPr>
        <p:txBody>
          <a:bodyPr/>
          <a:lstStyle/>
          <a:p>
            <a:fld id="{FC657833-725C-49E9-97C0-DA717814946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59912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0634" y="5977772"/>
            <a:ext cx="2743200" cy="365125"/>
          </a:xfrm>
        </p:spPr>
        <p:txBody>
          <a:bodyPr/>
          <a:lstStyle/>
          <a:p>
            <a:fld id="{E4D6926E-FB77-4B89-AA29-426B33ABC0B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8117" y="1146362"/>
            <a:ext cx="8633012" cy="45323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8746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81925" y="635431"/>
            <a:ext cx="10848814" cy="5517396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88663" y="5991225"/>
            <a:ext cx="2743200" cy="365125"/>
          </a:xfrm>
        </p:spPr>
        <p:txBody>
          <a:bodyPr/>
          <a:lstStyle/>
          <a:p>
            <a:fld id="{FC657833-725C-49E9-97C0-DA717814946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59912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0634" y="5977772"/>
            <a:ext cx="2743200" cy="365125"/>
          </a:xfrm>
        </p:spPr>
        <p:txBody>
          <a:bodyPr/>
          <a:lstStyle/>
          <a:p>
            <a:fld id="{E4D6926E-FB77-4B89-AA29-426B33ABC0B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9071" y="1135226"/>
            <a:ext cx="6801345" cy="45259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8345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81925" y="635431"/>
            <a:ext cx="10848814" cy="5517396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88663" y="5991225"/>
            <a:ext cx="2743200" cy="365125"/>
          </a:xfrm>
        </p:spPr>
        <p:txBody>
          <a:bodyPr/>
          <a:lstStyle/>
          <a:p>
            <a:fld id="{FC657833-725C-49E9-97C0-DA717814946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59912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0634" y="5977772"/>
            <a:ext cx="2743200" cy="365125"/>
          </a:xfrm>
        </p:spPr>
        <p:txBody>
          <a:bodyPr/>
          <a:lstStyle/>
          <a:p>
            <a:fld id="{E4D6926E-FB77-4B89-AA29-426B33ABC0B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4671" y="1148838"/>
            <a:ext cx="8646458" cy="45204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60391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81925" y="635431"/>
            <a:ext cx="10848814" cy="5517396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88663" y="5991225"/>
            <a:ext cx="2743200" cy="365125"/>
          </a:xfrm>
        </p:spPr>
        <p:txBody>
          <a:bodyPr/>
          <a:lstStyle/>
          <a:p>
            <a:fld id="{FC657833-725C-49E9-97C0-DA717814946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59912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0634" y="5977772"/>
            <a:ext cx="2743200" cy="365125"/>
          </a:xfrm>
        </p:spPr>
        <p:txBody>
          <a:bodyPr/>
          <a:lstStyle/>
          <a:p>
            <a:fld id="{E4D6926E-FB77-4B89-AA29-426B33ABC0B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1459" y="1121051"/>
            <a:ext cx="6387353" cy="45741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7468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81925" y="635431"/>
            <a:ext cx="10848814" cy="5517396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88663" y="5991225"/>
            <a:ext cx="2743200" cy="365125"/>
          </a:xfrm>
        </p:spPr>
        <p:txBody>
          <a:bodyPr/>
          <a:lstStyle/>
          <a:p>
            <a:fld id="{FC657833-725C-49E9-97C0-DA717814946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59912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0634" y="5977772"/>
            <a:ext cx="2743200" cy="365125"/>
          </a:xfrm>
        </p:spPr>
        <p:txBody>
          <a:bodyPr/>
          <a:lstStyle/>
          <a:p>
            <a:fld id="{E4D6926E-FB77-4B89-AA29-426B33ABC0B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2411" y="1165411"/>
            <a:ext cx="4442013" cy="44420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0226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81925" y="635431"/>
            <a:ext cx="10848814" cy="5517396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88663" y="5991225"/>
            <a:ext cx="2743200" cy="365125"/>
          </a:xfrm>
        </p:spPr>
        <p:txBody>
          <a:bodyPr/>
          <a:lstStyle/>
          <a:p>
            <a:fld id="{FC657833-725C-49E9-97C0-DA717814946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14/10/2020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59912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0634" y="5977772"/>
            <a:ext cx="2743200" cy="365125"/>
          </a:xfrm>
        </p:spPr>
        <p:txBody>
          <a:bodyPr/>
          <a:lstStyle/>
          <a:p>
            <a:fld id="{E4D6926E-FB77-4B89-AA29-426B33ABC0B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111" t="4706" r="-131" b="35686"/>
          <a:stretch/>
        </p:blipFill>
        <p:spPr>
          <a:xfrm>
            <a:off x="2303929" y="1111376"/>
            <a:ext cx="7584141" cy="45655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1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112</Words>
  <Application>Microsoft Office PowerPoint</Application>
  <PresentationFormat>Grand écran</PresentationFormat>
  <Paragraphs>71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2020-10-14T17:12:40Z</dcterms:created>
  <dcterms:modified xsi:type="dcterms:W3CDTF">2020-10-14T18:10:02Z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