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64" r:id="rId3"/>
    <p:sldId id="256" r:id="rId4"/>
    <p:sldId id="263" r:id="rId5"/>
    <p:sldId id="257" r:id="rId6"/>
    <p:sldId id="260" r:id="rId7"/>
    <p:sldId id="258" r:id="rId8"/>
    <p:sldId id="267" r:id="rId9"/>
    <p:sldId id="259" r:id="rId10"/>
    <p:sldId id="261" r:id="rId11"/>
    <p:sldId id="262" r:id="rId12"/>
    <p:sldId id="265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Y6Q9CiV847CnIr+W6sX4A==" hashData="Y1UIqbwy/vBETZoB1hkO++/z/r5pLkKCn2X6mb6h+6P9U7tO1CKlwpSe5VMWpvxw3weYmwf0MTTMC7pl7GaI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599" r="-332" b="4807"/>
          <a:stretch/>
        </p:blipFill>
        <p:spPr>
          <a:xfrm>
            <a:off x="1119265" y="1105403"/>
            <a:ext cx="9953470" cy="46619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2628" y="1268457"/>
            <a:ext cx="8436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olmar la romantique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9046" y="1168300"/>
            <a:ext cx="8661863" cy="45593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77" t="-1628" r="3864"/>
          <a:stretch/>
        </p:blipFill>
        <p:spPr>
          <a:xfrm>
            <a:off x="1154243" y="1019331"/>
            <a:ext cx="9863528" cy="4743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7564" y="1149557"/>
            <a:ext cx="7464829" cy="4603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96" t="-24" r="4005" b="-184"/>
          <a:stretch/>
        </p:blipFill>
        <p:spPr>
          <a:xfrm>
            <a:off x="1124262" y="1094282"/>
            <a:ext cx="9878518" cy="4676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360" b="8869"/>
          <a:stretch/>
        </p:blipFill>
        <p:spPr>
          <a:xfrm>
            <a:off x="2388523" y="1174600"/>
            <a:ext cx="7414954" cy="45235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0" y="1125334"/>
            <a:ext cx="8179724" cy="4601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229" r="-150"/>
          <a:stretch/>
        </p:blipFill>
        <p:spPr>
          <a:xfrm>
            <a:off x="2105891" y="1135156"/>
            <a:ext cx="7980218" cy="4602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821" y="1166455"/>
            <a:ext cx="6866313" cy="4573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684552" y="1191938"/>
            <a:ext cx="4572087" cy="4488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447" y="1185217"/>
            <a:ext cx="6816438" cy="4546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195" y="1167937"/>
            <a:ext cx="6899565" cy="4569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416" y="1146214"/>
            <a:ext cx="9293628" cy="4568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058" r="446" b="26781"/>
          <a:stretch/>
        </p:blipFill>
        <p:spPr>
          <a:xfrm>
            <a:off x="1154562" y="1177060"/>
            <a:ext cx="9951242" cy="45420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33" y="1097078"/>
            <a:ext cx="9949534" cy="466384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96824" y="3801657"/>
            <a:ext cx="919835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olmar La romantique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97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2020-07-31T16:09:56Z</dcterms:created>
  <dcterms:modified xsi:type="dcterms:W3CDTF">2020-08-02T14:14:07Z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