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61" r:id="rId6"/>
    <p:sldId id="259" r:id="rId7"/>
    <p:sldId id="267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btrgseWxWMkYvV9/jZ25w==" hashData="A9BSc6V/Nc1Ft/ftG67vxWxvt9n779+i+vJpMj/H5xdfGE2jX7I1hQvigE7P7Y6amKPEjOIYEP4phDlsMFrF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16/06/2021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16/06/2021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N°22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750" y="767865"/>
            <a:ext cx="10010500" cy="532226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5855" y="767865"/>
            <a:ext cx="884383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Flandre faire L’Amour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debout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025" y="760546"/>
            <a:ext cx="7803122" cy="52779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3795" y="730986"/>
            <a:ext cx="3715253" cy="530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4966" y="767224"/>
            <a:ext cx="3502325" cy="5263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88" b="4067"/>
          <a:stretch/>
        </p:blipFill>
        <p:spPr>
          <a:xfrm>
            <a:off x="4241320" y="768235"/>
            <a:ext cx="3709359" cy="532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428" y="832929"/>
            <a:ext cx="10282686" cy="5141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2098" y="729890"/>
            <a:ext cx="8022566" cy="5348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683" y="715791"/>
            <a:ext cx="6797615" cy="5336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016" t="4054" r="22313" b="38595"/>
          <a:stretch/>
        </p:blipFill>
        <p:spPr>
          <a:xfrm>
            <a:off x="1207699" y="897147"/>
            <a:ext cx="9885872" cy="5003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484" t="15346" r="4780" b="19497"/>
          <a:stretch/>
        </p:blipFill>
        <p:spPr>
          <a:xfrm>
            <a:off x="1310085" y="716086"/>
            <a:ext cx="9524692" cy="5305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111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23</cp:revision>
  <dcterms:created xsi:type="dcterms:W3CDTF">2021-03-22T16:43:26Z</dcterms:created>
  <dcterms:modified xsi:type="dcterms:W3CDTF">2021-06-16T14:33:40Z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