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3" r:id="rId5"/>
    <p:sldId id="259" r:id="rId6"/>
    <p:sldId id="271" r:id="rId7"/>
    <p:sldId id="267" r:id="rId8"/>
    <p:sldId id="261" r:id="rId9"/>
    <p:sldId id="268" r:id="rId10"/>
    <p:sldId id="269" r:id="rId11"/>
    <p:sldId id="260" r:id="rId12"/>
    <p:sldId id="262" r:id="rId13"/>
    <p:sldId id="264" r:id="rId14"/>
    <p:sldId id="265" r:id="rId15"/>
    <p:sldId id="266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xODbtYjcKlo4x8m1j0diA==" hashData="40hdXkKLwfYGlXrdUvhW++8UWeJaT6hHFV3XNF8GvKqzx0iPIIZ2+33TmdQjqRr0TJJPzgJfawtj1eHg6EKt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2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372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696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16/06/2021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16/06/2021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N°21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750" y="767865"/>
            <a:ext cx="10010500" cy="532226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1821" y="146763"/>
            <a:ext cx="1038835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Mauricette en Amour</a:t>
            </a:r>
          </a:p>
          <a:p>
            <a:pPr algn="ctr"/>
            <a:r>
              <a:rPr lang="fr-FR" sz="8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le délire</a:t>
            </a:r>
            <a:endParaRPr lang="fr-FR" sz="8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-1" t="12390" r="314" b="12139"/>
          <a:stretch/>
        </p:blipFill>
        <p:spPr>
          <a:xfrm>
            <a:off x="1483743" y="767865"/>
            <a:ext cx="9299222" cy="52803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4827" y="1943863"/>
            <a:ext cx="679705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positions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préférée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424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5" b="12956"/>
          <a:stretch/>
        </p:blipFill>
        <p:spPr>
          <a:xfrm>
            <a:off x="1934029" y="746383"/>
            <a:ext cx="8298241" cy="5365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26" b="12201"/>
          <a:stretch/>
        </p:blipFill>
        <p:spPr>
          <a:xfrm>
            <a:off x="2113842" y="777691"/>
            <a:ext cx="8007857" cy="5251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082" b="9183"/>
          <a:stretch/>
        </p:blipFill>
        <p:spPr>
          <a:xfrm>
            <a:off x="1756322" y="781092"/>
            <a:ext cx="8679356" cy="5245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289" r="-84" b="5408"/>
          <a:stretch/>
        </p:blipFill>
        <p:spPr>
          <a:xfrm>
            <a:off x="4060371" y="776377"/>
            <a:ext cx="4170902" cy="5245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9" b="17736"/>
          <a:stretch/>
        </p:blipFill>
        <p:spPr>
          <a:xfrm>
            <a:off x="1712268" y="776378"/>
            <a:ext cx="8875215" cy="5241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0371" y="727132"/>
            <a:ext cx="4114800" cy="53471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383" y="779063"/>
            <a:ext cx="5756594" cy="5242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5502" y="761069"/>
            <a:ext cx="9299275" cy="5235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751" y="731452"/>
            <a:ext cx="6176513" cy="5315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509" y="818278"/>
            <a:ext cx="11017375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 en Flandre c’est toujours </a:t>
            </a:r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</a:t>
            </a:r>
            <a:r>
              <a:rPr lang="fr-FR" sz="54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</a:t>
            </a:r>
            <a:r>
              <a:rPr lang="fr-FR" sz="54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Soit</a:t>
            </a:r>
            <a:r>
              <a:rPr lang="fr-FR" sz="5400" b="1" cap="none" spc="50" dirty="0" smtClean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: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atin</a:t>
            </a:r>
            <a:r>
              <a:rPr lang="fr-FR" sz="54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</a:t>
            </a:r>
            <a:r>
              <a:rPr lang="fr-FR" sz="5400" b="1" spc="50" dirty="0" smtClean="0">
                <a:ln w="0"/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idi</a:t>
            </a:r>
            <a:r>
              <a:rPr lang="fr-FR" sz="54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</a:t>
            </a:r>
            <a:r>
              <a:rPr lang="fr-FR" sz="54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oir comme à 20 ans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Ou </a:t>
            </a:r>
            <a:r>
              <a:rPr lang="fr-FR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ardi </a:t>
            </a:r>
            <a:r>
              <a:rPr lang="fr-FR" sz="5400" b="1" cap="none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ercredi </a:t>
            </a:r>
            <a:r>
              <a:rPr lang="fr-FR" sz="5400" b="1" cap="none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amedi , à 40 ans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ars </a:t>
            </a:r>
            <a:r>
              <a:rPr lang="fr-FR" sz="54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ai </a:t>
            </a:r>
            <a:r>
              <a:rPr lang="fr-FR" sz="5400" b="1" spc="50" dirty="0" smtClean="0">
                <a:ln w="0"/>
                <a:solidFill>
                  <a:schemeClr val="accent3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eptembre à 60 ans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/>
                <a:solidFill>
                  <a:srgbClr val="92D05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toi , c’est quoi en ce moment ? </a:t>
            </a:r>
            <a:endParaRPr lang="fr-FR" sz="5400" b="1" cap="none" spc="50" dirty="0">
              <a:ln w="0"/>
              <a:solidFill>
                <a:srgbClr val="92D05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3383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168</Words>
  <Application>Microsoft Office PowerPoint</Application>
  <PresentationFormat>Grand écran</PresentationFormat>
  <Paragraphs>84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25</cp:revision>
  <dcterms:created xsi:type="dcterms:W3CDTF">2021-03-22T16:43:26Z</dcterms:created>
  <dcterms:modified xsi:type="dcterms:W3CDTF">2021-06-16T14:05:15Z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