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59" r:id="rId6"/>
    <p:sldId id="267" r:id="rId7"/>
    <p:sldId id="261" r:id="rId8"/>
    <p:sldId id="268" r:id="rId9"/>
    <p:sldId id="269" r:id="rId10"/>
    <p:sldId id="260" r:id="rId11"/>
    <p:sldId id="262" r:id="rId12"/>
    <p:sldId id="264" r:id="rId13"/>
    <p:sldId id="265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QHhSXc0NuZoBkIaoJswsA==" hashData="5g+ODZji6Y0IbaHLI/VHfncB9jymVwsRv0dsZ56QC2+nso1fsanPzdFXf7zsxVYhKQCDAnPErGww6jQAzkaMN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120" y="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16/06/2021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16/06/2021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16/06/2021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16/06/2021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16/06/2021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16/06/2021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6" y="477078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229613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N°20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 loop="1"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939" r="331"/>
          <a:stretch/>
        </p:blipFill>
        <p:spPr>
          <a:xfrm>
            <a:off x="914399" y="753987"/>
            <a:ext cx="10482943" cy="527659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0750" y="767865"/>
            <a:ext cx="10010500" cy="532226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18826" y="311014"/>
            <a:ext cx="9554347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 Flandre</a:t>
            </a:r>
            <a:endParaRPr lang="fr-FR" sz="1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393" r="151" b="8477"/>
          <a:stretch/>
        </p:blipFill>
        <p:spPr>
          <a:xfrm>
            <a:off x="1139236" y="742122"/>
            <a:ext cx="9992590" cy="53084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3072" y="772353"/>
            <a:ext cx="9445855" cy="5313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7566" r="148" b="10327"/>
          <a:stretch/>
        </p:blipFill>
        <p:spPr>
          <a:xfrm>
            <a:off x="1459938" y="756713"/>
            <a:ext cx="9272124" cy="53445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793" y="755373"/>
            <a:ext cx="10124660" cy="5274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544" r="375" b="27057"/>
          <a:stretch/>
        </p:blipFill>
        <p:spPr>
          <a:xfrm>
            <a:off x="945880" y="812464"/>
            <a:ext cx="10451462" cy="5182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4" y="761465"/>
            <a:ext cx="8415131" cy="5293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349" t="9003" r="7576" b="51540"/>
          <a:stretch/>
        </p:blipFill>
        <p:spPr>
          <a:xfrm>
            <a:off x="1176751" y="755374"/>
            <a:ext cx="9886120" cy="53008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173" t="15458" r="14130" b="8406"/>
          <a:stretch/>
        </p:blipFill>
        <p:spPr>
          <a:xfrm>
            <a:off x="1822568" y="711412"/>
            <a:ext cx="8546864" cy="53282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83540" y="889843"/>
            <a:ext cx="7521418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chez toi l’acte d’amour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dure combien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 temps ?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Chez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moi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45 min ! </a:t>
            </a:r>
            <a:endParaRPr lang="fr-FR" sz="54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200" t="10000" r="5200" b="37687"/>
          <a:stretch/>
        </p:blipFill>
        <p:spPr>
          <a:xfrm>
            <a:off x="1590250" y="760204"/>
            <a:ext cx="9055041" cy="52867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16/06/2021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1166842"/>
            <a:ext cx="8825044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127</Words>
  <Application>Microsoft Office PowerPoint</Application>
  <PresentationFormat>Grand écran</PresentationFormat>
  <Paragraphs>73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24</cp:revision>
  <dcterms:created xsi:type="dcterms:W3CDTF">2021-03-22T16:43:26Z</dcterms:created>
  <dcterms:modified xsi:type="dcterms:W3CDTF">2021-06-16T12:31:17Z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