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svG2dyZqR+BE6xDRcNo5A==" hashData="Bs8dP/ProtRxGW8KuoPMxLAqzt4BTrlX6cYOJWjB+DZH7nADm8xt/uQHsnaoy83fXJLWvUYRkX540brQnW51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2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16/06/2021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16/06/2021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N°19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750" y="767865"/>
            <a:ext cx="10010500" cy="532226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8826" y="314327"/>
            <a:ext cx="955434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Flandre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6915" y="3049658"/>
            <a:ext cx="95788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En amour, il ne faut jamais baisser les bras...</a:t>
            </a: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45" r="-25" b="43767"/>
          <a:stretch/>
        </p:blipFill>
        <p:spPr>
          <a:xfrm>
            <a:off x="1071909" y="739914"/>
            <a:ext cx="10048182" cy="5327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9771" y="1510775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Tout se passe plus dans la tête que dans la raquette. Ce n'est pas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tennistiquement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que l'on fait une différence, c'est dans la tête, dans l'envie.</a:t>
            </a:r>
          </a:p>
        </p:txBody>
      </p:sp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985" r="-571" b="25797"/>
          <a:stretch/>
        </p:blipFill>
        <p:spPr>
          <a:xfrm>
            <a:off x="1914939" y="744352"/>
            <a:ext cx="8362121" cy="5318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12632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J'ai reçu une éducation qui m'a fait à la fois beaucoup de bien et beaucoup de mal.</a:t>
            </a: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49" r="-132" b="13116"/>
          <a:stretch/>
        </p:blipFill>
        <p:spPr>
          <a:xfrm>
            <a:off x="2536977" y="756099"/>
            <a:ext cx="7161587" cy="5295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5858" y="1536174"/>
            <a:ext cx="80838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J'aime l'idée d'être profondément ensemble, mais moins celle d'un amour sécuritaire. Il faut accepter qu'il y ait du mouvement à l'intérieur d'un couple. Tant qu'il y a la confiance.</a:t>
            </a:r>
          </a:p>
        </p:txBody>
      </p:sp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358" r="148" b="25471"/>
          <a:stretch/>
        </p:blipFill>
        <p:spPr>
          <a:xfrm>
            <a:off x="1144408" y="768626"/>
            <a:ext cx="9903184" cy="5274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25217" y="2767280"/>
            <a:ext cx="71851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Je trouve mon équilibre à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travers</a:t>
            </a:r>
          </a:p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             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mes vertiges.</a:t>
            </a:r>
          </a:p>
        </p:txBody>
      </p:sp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209</Words>
  <Application>Microsoft Office PowerPoint</Application>
  <PresentationFormat>Grand écran</PresentationFormat>
  <Paragraphs>73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23</cp:revision>
  <dcterms:created xsi:type="dcterms:W3CDTF">2021-03-22T16:43:26Z</dcterms:created>
  <dcterms:modified xsi:type="dcterms:W3CDTF">2021-06-16T12:07:41Z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