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7NHwGyzgByhBFCRdSQYug==" hashData="bK4X/xv1R3uV9NS3LVLpg92QrwtPPskwytrOyR5IAK/14G0kdeKDNGi8AGwm6a0gzYBswuW+yEZQTB8SThcy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32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N°18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50" y="770913"/>
            <a:ext cx="10010500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681" y="755374"/>
            <a:ext cx="9383832" cy="5301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9771" y="212632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Loin d'être la femme forte que l'on croit, je suis quelqu'un d'extrêmement sensible et fragile.</a:t>
            </a:r>
          </a:p>
        </p:txBody>
      </p:sp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914" t="-528" r="5761" b="-118"/>
          <a:stretch/>
        </p:blipFill>
        <p:spPr>
          <a:xfrm>
            <a:off x="1221092" y="767281"/>
            <a:ext cx="9793357" cy="5272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10775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Aujourd'hui, j'ai envie de m'assumer telle que je suis, et de faire passer un message : il ne faut pas avoir peur de ce que l'on est réellement.</a:t>
            </a:r>
          </a:p>
        </p:txBody>
      </p:sp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539" y="746844"/>
            <a:ext cx="8799444" cy="5284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4595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Une photographie, c'est un fragment de temps qui ne reviendra pas.</a:t>
            </a:r>
          </a:p>
        </p:txBody>
      </p:sp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773" y="834887"/>
            <a:ext cx="10330069" cy="5165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37603" y="2741881"/>
            <a:ext cx="631679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 silence de la nuit est le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lac</a:t>
            </a:r>
          </a:p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 plus profond de la terre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744793"/>
            <a:ext cx="8454887" cy="53183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67120" y="2434105"/>
            <a:ext cx="9901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faire l’Amour le meilleur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avec un Breton !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193</Words>
  <Application>Microsoft Office PowerPoint</Application>
  <PresentationFormat>Grand écran</PresentationFormat>
  <Paragraphs>73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22</cp:revision>
  <dcterms:created xsi:type="dcterms:W3CDTF">2021-03-22T16:43:26Z</dcterms:created>
  <dcterms:modified xsi:type="dcterms:W3CDTF">2021-06-16T09:48:05Z</dcterms:modified>
  <cp:contentStatus/>
</cp:coreProperties>
</file>