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7" r:id="rId7"/>
    <p:sldId id="261" r:id="rId8"/>
    <p:sldId id="268" r:id="rId9"/>
    <p:sldId id="269" r:id="rId10"/>
    <p:sldId id="260" r:id="rId11"/>
    <p:sldId id="262" r:id="rId12"/>
    <p:sldId id="264" r:id="rId13"/>
    <p:sldId id="265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V+IVwrapa8OcwLvLa2xGw==" hashData="paS5gUNrkos33eVaECqHZ7zTEh48ySM11wZt1D4gUVESEZ00j12PvDiRQrMPy5jQzG2ERHjoJqO6KKSusqWe7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24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16/06/2021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16/06/2021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N°17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302" r="-360" b="25030"/>
          <a:stretch/>
        </p:blipFill>
        <p:spPr>
          <a:xfrm>
            <a:off x="1104181" y="744811"/>
            <a:ext cx="10006642" cy="53175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40597" y="314327"/>
            <a:ext cx="9554347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 Flandre</a:t>
            </a:r>
            <a:endParaRPr lang="fr-FR" sz="1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26501" y="2921168"/>
            <a:ext cx="1044138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“Qui se complaît se plaît con !” </a:t>
            </a:r>
            <a:r>
              <a:rPr lang="fr-FR" dirty="0"/>
              <a:t>... </a:t>
            </a:r>
          </a:p>
        </p:txBody>
      </p:sp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0880" y="781713"/>
            <a:ext cx="9333782" cy="5243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75472" y="2434105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“Que celui qui n'est pas content de son voisin recule sa maison.” </a:t>
            </a:r>
          </a:p>
        </p:txBody>
      </p:sp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122" y="776376"/>
            <a:ext cx="10058195" cy="5254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53514" y="2767280"/>
            <a:ext cx="668497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“Il vaut mieux péter en </a:t>
            </a:r>
            <a:r>
              <a:rPr lang="fr-FR" sz="4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société</a:t>
            </a:r>
          </a:p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4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   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que crever tout seul.” </a:t>
            </a:r>
            <a:r>
              <a:rPr lang="fr-FR" dirty="0"/>
              <a:t>..</a:t>
            </a:r>
          </a:p>
        </p:txBody>
      </p:sp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162" y="850182"/>
            <a:ext cx="10213676" cy="5106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34029" y="3049658"/>
            <a:ext cx="890557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“Un Belge, c'est un Français qui a réussi” </a:t>
            </a:r>
          </a:p>
        </p:txBody>
      </p:sp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2420" y="729944"/>
            <a:ext cx="8850702" cy="53473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434105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“Acheter ce dont on n'a pas besoin, c'est le moyen d'aller de tout à rien.”</a:t>
            </a:r>
          </a:p>
        </p:txBody>
      </p:sp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173</Words>
  <Application>Microsoft Office PowerPoint</Application>
  <PresentationFormat>Grand écran</PresentationFormat>
  <Paragraphs>73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21</cp:revision>
  <dcterms:created xsi:type="dcterms:W3CDTF">2021-03-22T16:43:26Z</dcterms:created>
  <dcterms:modified xsi:type="dcterms:W3CDTF">2021-06-16T09:30:18Z</dcterms:modified>
  <cp:contentStatus/>
</cp:coreProperties>
</file>