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63" r:id="rId5"/>
    <p:sldId id="259" r:id="rId6"/>
    <p:sldId id="267" r:id="rId7"/>
    <p:sldId id="261" r:id="rId8"/>
    <p:sldId id="268" r:id="rId9"/>
    <p:sldId id="269" r:id="rId10"/>
    <p:sldId id="260" r:id="rId11"/>
    <p:sldId id="262" r:id="rId12"/>
    <p:sldId id="264" r:id="rId13"/>
    <p:sldId id="265" r:id="rId14"/>
    <p:sldId id="266" r:id="rId15"/>
    <p:sldId id="271" r:id="rId16"/>
    <p:sldId id="272" r:id="rId17"/>
    <p:sldId id="273" r:id="rId18"/>
    <p:sldId id="274" r:id="rId19"/>
    <p:sldId id="275" r:id="rId20"/>
    <p:sldId id="276" r:id="rId21"/>
    <p:sldId id="278" r:id="rId22"/>
    <p:sldId id="277" r:id="rId23"/>
    <p:sldId id="270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ux0AQqMut8UlJClltm0eQ==" hashData="WIgmHUpBkdLHFnMf26opq5/JnJSIl9OPQBLrcfLRZrcb+jfcGoapGSZDmVP3ESackEd9ZqqtALHptFrV7VcB/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120" y="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74710-0868-436F-9AA6-C3E7E234E26F}" type="datetimeFigureOut">
              <a:rPr lang="fr-FR" smtClean="0"/>
              <a:t>15/06/2021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E0306-EE47-449E-8095-B5B9B9B2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239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73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623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806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8697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486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7245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7486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694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9937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0793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1951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8073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5075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6555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55546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01024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6319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65659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8719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92635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78112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78819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872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7267E-54B9-4F73-A521-BF3BF1F65B13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004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48EF5-924C-4665-AA9C-53B555F61DD8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51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64C51-949F-4E1E-9936-E0606A287D3F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50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6405D-490A-480F-AF6C-DA08D4738E69}" type="datetime1">
              <a:rPr lang="fr-FR" smtClean="0"/>
              <a:t>15/06/2021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45FFB-4C7D-47E8-A5EB-C97327001C96}" type="datetime1">
              <a:rPr lang="fr-FR" smtClean="0"/>
              <a:t>15/06/2021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25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E260F-7EAA-4001-A6F5-133CB12ECC83}" type="datetime1">
              <a:rPr lang="fr-FR" smtClean="0"/>
              <a:t>15/06/2021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02B1A-0635-4FFD-8099-01AE3E1B43DB}" type="datetime1">
              <a:rPr lang="fr-FR" smtClean="0"/>
              <a:t>15/06/2021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35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B73D-D85E-45FD-9CFD-BFF9D43A0AB1}" type="datetime1">
              <a:rPr lang="fr-FR" smtClean="0"/>
              <a:t>15/06/2021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07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EE7AF-7B0F-4E6E-8D9E-BA540077FEC6}" type="datetime1">
              <a:rPr lang="fr-FR" smtClean="0"/>
              <a:t>15/06/2021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675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ED2D-B899-410C-9F16-1A85F13EB86E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970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2CA3-B3CC-4FDE-9CA1-34C1201C1015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705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D9C48-9C62-4CCA-8817-CE594F941410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88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6" y="477078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229613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</a:p>
          <a:p>
            <a:pPr algn="ctr"/>
            <a:r>
              <a:rPr lang="fr-FR" sz="9600" b="1" spc="5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9600" b="1" spc="5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N°16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603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  <p:sndAc>
          <p:stSnd loop="1">
            <p:snd r:embed="rId3" name="Franck  Michael  -  Il  est  toujours  question  d'amour.wav"/>
          </p:stSnd>
        </p:sndAc>
      </p:transition>
    </mc:Choice>
    <mc:Fallback xmlns="">
      <p:transition spd="slow" advTm="11000">
        <p:wedge/>
        <p:sndAc>
          <p:stSnd loop="1">
            <p:snd r:embed="rId5" name="Franck  Michael  -  Il  est  toujours  question 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343" y="763016"/>
            <a:ext cx="9492343" cy="531571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9852" y="770913"/>
            <a:ext cx="9492295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32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1148" y="755374"/>
            <a:ext cx="10442714" cy="529357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3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939" r="331"/>
          <a:stretch/>
        </p:blipFill>
        <p:spPr>
          <a:xfrm>
            <a:off x="914399" y="753987"/>
            <a:ext cx="10482943" cy="527659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732" y="2539318"/>
            <a:ext cx="10514546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Oh nous femmes Belge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surtout flamande en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permanence en plein délires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73067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19"/>
          <a:stretch/>
        </p:blipFill>
        <p:spPr>
          <a:xfrm>
            <a:off x="2729948" y="742122"/>
            <a:ext cx="6758610" cy="53279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1194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6"/>
          <a:stretch/>
        </p:blipFill>
        <p:spPr>
          <a:xfrm>
            <a:off x="2586303" y="782346"/>
            <a:ext cx="7019393" cy="5242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18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28707" y="779670"/>
            <a:ext cx="6178127" cy="52478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9185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982379" y="766418"/>
            <a:ext cx="6270784" cy="52743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062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6"/>
          <a:stretch/>
        </p:blipFill>
        <p:spPr>
          <a:xfrm>
            <a:off x="1920820" y="767887"/>
            <a:ext cx="8350359" cy="52714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2631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0160" y="861391"/>
            <a:ext cx="10391679" cy="49828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645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5590" y="768947"/>
            <a:ext cx="5804361" cy="52693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040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10941" y="756015"/>
            <a:ext cx="7570118" cy="52951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2433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"/>
          <a:stretch/>
        </p:blipFill>
        <p:spPr>
          <a:xfrm>
            <a:off x="2401511" y="766418"/>
            <a:ext cx="7388977" cy="5274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7447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25145" y="729728"/>
            <a:ext cx="4585252" cy="53477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998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49893" y="775217"/>
            <a:ext cx="6135756" cy="52567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756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54416" y="745047"/>
            <a:ext cx="5883168" cy="53171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395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55049" y="743868"/>
            <a:ext cx="4881902" cy="53194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574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5629" y="740929"/>
            <a:ext cx="5579165" cy="53253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464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0"/>
          <a:stretch/>
        </p:blipFill>
        <p:spPr>
          <a:xfrm>
            <a:off x="2895476" y="756525"/>
            <a:ext cx="6444590" cy="52941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2985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0"/>
          <a:stretch/>
        </p:blipFill>
        <p:spPr>
          <a:xfrm>
            <a:off x="2644828" y="753166"/>
            <a:ext cx="6902344" cy="53008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9287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052" y="911086"/>
            <a:ext cx="10051774" cy="502588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905573" y="1715869"/>
            <a:ext cx="10380854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pour cette monarchie il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en est de même, j’aimerais savoir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qui prend la plus grande part dans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le lit ?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Hihi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!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507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972"/>
          <a:stretch/>
        </p:blipFill>
        <p:spPr>
          <a:xfrm>
            <a:off x="2368826" y="740926"/>
            <a:ext cx="7454348" cy="5325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456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166842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567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193</Words>
  <Application>Microsoft Office PowerPoint</Application>
  <PresentationFormat>Grand écran</PresentationFormat>
  <Paragraphs>105</Paragraphs>
  <Slides>23</Slides>
  <Notes>23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</dc:creator>
  <cp:lastModifiedBy>Alain</cp:lastModifiedBy>
  <cp:revision>30</cp:revision>
  <dcterms:created xsi:type="dcterms:W3CDTF">2021-03-22T16:43:26Z</dcterms:created>
  <dcterms:modified xsi:type="dcterms:W3CDTF">2021-06-15T16:43:47Z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