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63" r:id="rId5"/>
    <p:sldId id="259" r:id="rId6"/>
    <p:sldId id="267" r:id="rId7"/>
    <p:sldId id="261" r:id="rId8"/>
    <p:sldId id="268" r:id="rId9"/>
    <p:sldId id="269" r:id="rId10"/>
    <p:sldId id="260" r:id="rId11"/>
    <p:sldId id="262" r:id="rId12"/>
    <p:sldId id="264" r:id="rId13"/>
    <p:sldId id="265" r:id="rId14"/>
    <p:sldId id="266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7mh8WNLd5M/UoO4VcB4sw==" hashData="ZgKvqS3hxhrnafI9INUkPevezYTz7qn02sR1OSrbo/CIjCKHdiQIOmfFVoyAYy5rzIB+EBRDsJdxrExdVg5Ps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 snapToGrid="0" showGuides="1">
      <p:cViewPr varScale="1">
        <p:scale>
          <a:sx n="76" d="100"/>
          <a:sy n="76" d="100"/>
        </p:scale>
        <p:origin x="120" y="18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A74710-0868-436F-9AA6-C3E7E234E26F}" type="datetimeFigureOut">
              <a:rPr lang="fr-FR" smtClean="0"/>
              <a:t>14/06/2021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9E0306-EE47-449E-8095-B5B9B9B294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22393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37341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46234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28069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8697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64864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07245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17486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07694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399377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70793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01951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080735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35075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565558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28725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7267E-54B9-4F73-A521-BF3BF1F65B13}" type="datetime1">
              <a:rPr lang="fr-FR" smtClean="0"/>
              <a:t>14/06/2021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0004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48EF5-924C-4665-AA9C-53B555F61DD8}" type="datetime1">
              <a:rPr lang="fr-FR" smtClean="0"/>
              <a:t>14/06/2021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2651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64C51-949F-4E1E-9936-E0606A287D3F}" type="datetime1">
              <a:rPr lang="fr-FR" smtClean="0"/>
              <a:t>14/06/2021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5500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6405D-490A-480F-AF6C-DA08D4738E69}" type="datetime1">
              <a:rPr lang="fr-FR" smtClean="0"/>
              <a:t>14/06/2021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6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45FFB-4C7D-47E8-A5EB-C97327001C96}" type="datetime1">
              <a:rPr lang="fr-FR" smtClean="0"/>
              <a:t>14/06/2021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6253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E260F-7EAA-4001-A6F5-133CB12ECC83}" type="datetime1">
              <a:rPr lang="fr-FR" smtClean="0"/>
              <a:t>14/06/2021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611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02B1A-0635-4FFD-8099-01AE3E1B43DB}" type="datetime1">
              <a:rPr lang="fr-FR" smtClean="0"/>
              <a:t>14/06/2021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1356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3B73D-D85E-45FD-9CFD-BFF9D43A0AB1}" type="datetime1">
              <a:rPr lang="fr-FR" smtClean="0"/>
              <a:t>14/06/2021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2078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EE7AF-7B0F-4E6E-8D9E-BA540077FEC6}" type="datetime1">
              <a:rPr lang="fr-FR" smtClean="0"/>
              <a:t>14/06/2021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2675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FED2D-B899-410C-9F16-1A85F13EB86E}" type="datetime1">
              <a:rPr lang="fr-FR" smtClean="0"/>
              <a:t>14/06/2021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6970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02CA3-B3CC-4FDE-9CA1-34C1201C1015}" type="datetime1">
              <a:rPr lang="fr-FR" smtClean="0"/>
              <a:t>14/06/2021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0705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6D9C48-9C62-4CCA-8817-CE594F941410}" type="datetime1">
              <a:rPr lang="fr-FR" smtClean="0"/>
              <a:t>14/06/2021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48812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6" y="477078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09987" y="991428"/>
            <a:ext cx="4772025" cy="476250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3" name="Ellipse 2"/>
          <p:cNvSpPr/>
          <p:nvPr/>
        </p:nvSpPr>
        <p:spPr>
          <a:xfrm>
            <a:off x="3709987" y="1109272"/>
            <a:ext cx="4772025" cy="4644656"/>
          </a:xfrm>
          <a:prstGeom prst="ellipse">
            <a:avLst/>
          </a:prstGeom>
          <a:noFill/>
          <a:ln w="254000">
            <a:gradFill flip="none" rotWithShape="1">
              <a:gsLst>
                <a:gs pos="34000">
                  <a:srgbClr val="0070C0"/>
                </a:gs>
                <a:gs pos="47000">
                  <a:srgbClr val="00B050"/>
                </a:gs>
                <a:gs pos="91000">
                  <a:srgbClr val="FF0000"/>
                </a:gs>
                <a:gs pos="100000">
                  <a:srgbClr val="FFFF00"/>
                </a:gs>
              </a:gsLst>
              <a:path path="rect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5249" y="1229613"/>
            <a:ext cx="8825044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Les Délires Belge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une fois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N°15</a:t>
            </a:r>
            <a:endParaRPr lang="fr-FR" sz="9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16033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  <p:sndAc>
          <p:stSnd loop="1">
            <p:snd r:embed="rId3" name="Franck  Michael  -  Il  est  toujours  question  d'amour.wav"/>
          </p:stSnd>
        </p:sndAc>
      </p:transition>
    </mc:Choice>
    <mc:Fallback>
      <p:transition spd="slow" advTm="11000">
        <p:wedge/>
        <p:sndAc>
          <p:stSnd loop="1">
            <p:snd r:embed="rId3" name="Franck  Michael  -  Il  est  toujours  question  d'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2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4343" y="763016"/>
            <a:ext cx="9492343" cy="5315712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9852" y="770913"/>
            <a:ext cx="9492295" cy="5316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5432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9369" r="283" b="14590"/>
          <a:stretch/>
        </p:blipFill>
        <p:spPr>
          <a:xfrm>
            <a:off x="901148" y="755374"/>
            <a:ext cx="10442714" cy="5293577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3</a:t>
            </a:fld>
            <a:endParaRPr lang="fr-FR" sz="1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4831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4939" r="331"/>
          <a:stretch/>
        </p:blipFill>
        <p:spPr>
          <a:xfrm>
            <a:off x="914399" y="753987"/>
            <a:ext cx="10482943" cy="5276596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4</a:t>
            </a:fld>
            <a:endParaRPr lang="fr-FR" sz="1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3067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5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5217" y="757361"/>
            <a:ext cx="9448800" cy="52913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51194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6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1895" y="766440"/>
            <a:ext cx="7407965" cy="52966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1189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7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73704" y="735290"/>
            <a:ext cx="5352244" cy="52811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89185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8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9217" y="751793"/>
            <a:ext cx="6559825" cy="53008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20629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9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5511" y="786839"/>
            <a:ext cx="7231585" cy="52428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32631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10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4974" y="769837"/>
            <a:ext cx="9395791" cy="528108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095644" y="3044279"/>
            <a:ext cx="804425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Les campeurs belges en Bretagne </a:t>
            </a:r>
          </a:p>
        </p:txBody>
      </p:sp>
    </p:spTree>
    <p:extLst>
      <p:ext uri="{BB962C8B-B14F-4D97-AF65-F5344CB8AC3E}">
        <p14:creationId xmlns:p14="http://schemas.microsoft.com/office/powerpoint/2010/main" val="2356454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11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0104" y="741476"/>
            <a:ext cx="7924800" cy="53393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6040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12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8470" y="754497"/>
            <a:ext cx="9407418" cy="528849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482852" y="2325891"/>
            <a:ext cx="941738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Un transfuge Belge en </a:t>
            </a:r>
            <a:r>
              <a:rPr lang="fr-FR" sz="54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bretagne</a:t>
            </a:r>
            <a:endParaRPr lang="fr-FR" sz="5400" b="1" spc="50" dirty="0" smtClean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il Crash son F16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92433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13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8936" y="753166"/>
            <a:ext cx="10177669" cy="530086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649045" y="2110938"/>
            <a:ext cx="8893909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Et Il Crash sur de la très haute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tension </a:t>
            </a:r>
            <a:r>
              <a:rPr lang="fr-FR" sz="54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mdr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? Donc ce fut  un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sauvetage très périlleux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37447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14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5636" t="371" r="47113" b="741"/>
          <a:stretch/>
        </p:blipFill>
        <p:spPr>
          <a:xfrm>
            <a:off x="1181223" y="752601"/>
            <a:ext cx="9829554" cy="530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49984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9987" y="991428"/>
            <a:ext cx="4772025" cy="476250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15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3" name="Ellipse 2"/>
          <p:cNvSpPr/>
          <p:nvPr/>
        </p:nvSpPr>
        <p:spPr>
          <a:xfrm>
            <a:off x="3709987" y="1109272"/>
            <a:ext cx="4772025" cy="4644656"/>
          </a:xfrm>
          <a:prstGeom prst="ellipse">
            <a:avLst/>
          </a:prstGeom>
          <a:noFill/>
          <a:ln w="254000">
            <a:gradFill flip="none" rotWithShape="1">
              <a:gsLst>
                <a:gs pos="34000">
                  <a:srgbClr val="0070C0"/>
                </a:gs>
                <a:gs pos="47000">
                  <a:srgbClr val="00B050"/>
                </a:gs>
                <a:gs pos="91000">
                  <a:srgbClr val="FF0000"/>
                </a:gs>
                <a:gs pos="100000">
                  <a:srgbClr val="FFFF00"/>
                </a:gs>
              </a:gsLst>
              <a:path path="rect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5249" y="1166842"/>
            <a:ext cx="8825044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C’était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Les Délires Belge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une fois</a:t>
            </a:r>
            <a:endParaRPr lang="fr-FR" sz="9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05678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</TotalTime>
  <Words>140</Words>
  <Application>Microsoft Office PowerPoint</Application>
  <PresentationFormat>Grand écran</PresentationFormat>
  <Paragraphs>72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Mauricette</dc:creator>
  <cp:lastModifiedBy>Alain</cp:lastModifiedBy>
  <cp:revision>24</cp:revision>
  <dcterms:created xsi:type="dcterms:W3CDTF">2021-03-22T16:43:26Z</dcterms:created>
  <dcterms:modified xsi:type="dcterms:W3CDTF">2021-06-14T16:27:16Z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