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3" r:id="rId5"/>
    <p:sldId id="259" r:id="rId6"/>
    <p:sldId id="267" r:id="rId7"/>
    <p:sldId id="261" r:id="rId8"/>
    <p:sldId id="268" r:id="rId9"/>
    <p:sldId id="269" r:id="rId10"/>
    <p:sldId id="260" r:id="rId11"/>
    <p:sldId id="262" r:id="rId12"/>
    <p:sldId id="264" r:id="rId13"/>
    <p:sldId id="265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V90H67Tp3ubgYCNzECuRQ==" hashData="5StAQ+txIdnQQI7GRnT19ZNNQghjtRSDd0uz886ltSKkNMFui6gHUyUmJfqWu0skq6hBtK95wQjU9vphbtJkC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120" y="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74710-0868-436F-9AA6-C3E7E234E26F}" type="datetimeFigureOut">
              <a:rPr lang="fr-FR" smtClean="0"/>
              <a:t>14/06/2021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E0306-EE47-449E-8095-B5B9B9B2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239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73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623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806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8697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486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7245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7486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694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9937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793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1951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8073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5075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6555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872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7267E-54B9-4F73-A521-BF3BF1F65B13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0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48EF5-924C-4665-AA9C-53B555F61DD8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5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64C51-949F-4E1E-9936-E0606A287D3F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50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6405D-490A-480F-AF6C-DA08D4738E69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5FFB-4C7D-47E8-A5EB-C97327001C96}" type="datetime1">
              <a:rPr lang="fr-FR" smtClean="0"/>
              <a:t>14/06/2021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253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E260F-7EAA-4001-A6F5-133CB12ECC83}" type="datetime1">
              <a:rPr lang="fr-FR" smtClean="0"/>
              <a:t>14/06/2021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02B1A-0635-4FFD-8099-01AE3E1B43DB}" type="datetime1">
              <a:rPr lang="fr-FR" smtClean="0"/>
              <a:t>14/06/2021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3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B73D-D85E-45FD-9CFD-BFF9D43A0AB1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07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EE7AF-7B0F-4E6E-8D9E-BA540077FEC6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675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ED2D-B899-410C-9F16-1A85F13EB86E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97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2CA3-B3CC-4FDE-9CA1-34C1201C1015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70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9C48-9C62-4CCA-8817-CE594F941410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88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6" y="477078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229613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N°14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603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  <p:sndAc>
          <p:stSnd loop="1">
            <p:snd r:embed="rId3" name="Franck  Michael  -  Il  est  toujours  question  d'amour.wav"/>
          </p:stSnd>
        </p:sndAc>
      </p:transition>
    </mc:Choice>
    <mc:Fallback>
      <p:transition spd="slow" advTm="11000">
        <p:wedge/>
        <p:sndAc>
          <p:stSnd loop="1">
            <p:snd r:embed="rId3" name="Franck  Michael  -  Il  est  toujours  question 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43" y="763016"/>
            <a:ext cx="9492343" cy="53157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9852" y="770913"/>
            <a:ext cx="9492295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3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69" r="283" b="14590"/>
          <a:stretch/>
        </p:blipFill>
        <p:spPr>
          <a:xfrm>
            <a:off x="901148" y="755374"/>
            <a:ext cx="10442714" cy="529357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3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939" r="331"/>
          <a:stretch/>
        </p:blipFill>
        <p:spPr>
          <a:xfrm>
            <a:off x="914399" y="753987"/>
            <a:ext cx="10482943" cy="527659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6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9907" y="663152"/>
            <a:ext cx="7392186" cy="548089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51232" y="2526438"/>
            <a:ext cx="913307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Bonne nouvelle inutile d’en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acheter du viagra en Bretagne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119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45" b="28006"/>
          <a:stretch/>
        </p:blipFill>
        <p:spPr>
          <a:xfrm>
            <a:off x="2376985" y="758069"/>
            <a:ext cx="7408460" cy="53206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39226" y="758069"/>
            <a:ext cx="11483977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Du Viagra au Breton inutile ,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car après je ne pourrais plus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marcher car avec eux c’est MMS ?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oui Matin Midi et Soir bien différent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des hommes belges où que c’est MMS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mes meilleurs souvenirs !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18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6663" y="753785"/>
            <a:ext cx="9403307" cy="52915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78117" y="1271556"/>
            <a:ext cx="11035778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Donc arriver en Bretagne je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donnerais à mon homme du bon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Bromure afin de lui calmer ces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ardeurs ! Car l’air de Bretagne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trop vivifiant ! Il faut s’en prémunir !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918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6" y="50295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193" b="10489"/>
          <a:stretch/>
        </p:blipFill>
        <p:spPr>
          <a:xfrm>
            <a:off x="2116481" y="762569"/>
            <a:ext cx="7959038" cy="53328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889145" y="2551837"/>
            <a:ext cx="1050819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Moi et mes copines nous en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sommes toutes en accord bien sur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062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7426" y="738962"/>
            <a:ext cx="7089913" cy="531059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915755" y="2136338"/>
            <a:ext cx="1048158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Ces hommes en sont toujours plein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 vigueurs qu’ils montent même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aux arbres à tous les âges !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263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49" b="11094"/>
          <a:stretch/>
        </p:blipFill>
        <p:spPr>
          <a:xfrm>
            <a:off x="2041802" y="748396"/>
            <a:ext cx="7983940" cy="53104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72795" y="2136338"/>
            <a:ext cx="988995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Il n’y a que lorsqu’ils sont en mer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que nous en sommes bien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tranquille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5645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746759"/>
            <a:ext cx="6679096" cy="534327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87415" y="1695441"/>
            <a:ext cx="986071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Oui il y a le curé qui vient nous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voir , mais pas trop souvent , car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il y fait le tour des femmes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du village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6040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3767" y="781850"/>
            <a:ext cx="7506269" cy="53071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92937" y="2558270"/>
            <a:ext cx="858792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Donc , c’est pas trop souvent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notre tour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243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10" b="3670"/>
          <a:stretch/>
        </p:blipFill>
        <p:spPr>
          <a:xfrm>
            <a:off x="1251625" y="771486"/>
            <a:ext cx="9688749" cy="52642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81357" y="1279941"/>
            <a:ext cx="1142928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part Le roi qui fait des enfants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ailleurs les autres hommes ont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 grand besoin de viagra ! À savoir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si notre Roi en Prend il nous le dis pas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malgré tout ses secrets de majesté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744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1756" y="753684"/>
            <a:ext cx="8011236" cy="533548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07356" y="1247717"/>
            <a:ext cx="9420849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Donc pour tout vous dire en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Bretagne , j’ai ce qu’il me faut ,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car se sont des lapines Tom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ou autrement appelé des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chauds lapin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998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166842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7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353</Words>
  <Application>Microsoft Office PowerPoint</Application>
  <PresentationFormat>Grand écran</PresentationFormat>
  <Paragraphs>103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</dc:creator>
  <cp:lastModifiedBy>Alain</cp:lastModifiedBy>
  <cp:revision>25</cp:revision>
  <dcterms:created xsi:type="dcterms:W3CDTF">2021-03-22T16:43:26Z</dcterms:created>
  <dcterms:modified xsi:type="dcterms:W3CDTF">2021-06-14T15:26:33Z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