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CGwN2otY/9MNH47u+dPrg==" hashData="VW9EvHsndIjqw13xjnCHqV0JJ5cpkaiDjKp9UGPe8YMse3MJUdPHN6bK0InvuiK8E/1PeLVLk2QVl6WwWTCb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2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14/06/2021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14/06/2021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N°13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2484" y="725179"/>
            <a:ext cx="8070574" cy="53568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81007" y="2136338"/>
            <a:ext cx="1007352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tenue à adopter afin d’en être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présentable en Bretagne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 vue de mon grand âge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76" r="-309"/>
          <a:stretch/>
        </p:blipFill>
        <p:spPr>
          <a:xfrm>
            <a:off x="2866030" y="761497"/>
            <a:ext cx="6441743" cy="53199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27108" y="2967335"/>
            <a:ext cx="97377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vrai Breton à choisir bien sur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335" y="733974"/>
            <a:ext cx="8434316" cy="53325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52538" y="2551837"/>
            <a:ext cx="608692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 sera cela une fois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formé avec tenue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1165" y="745435"/>
            <a:ext cx="7142922" cy="53571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37133" y="2450500"/>
            <a:ext cx="951773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 Rendez vous avec les copines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bien sur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760344"/>
            <a:ext cx="9395791" cy="52851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79135" y="2551837"/>
            <a:ext cx="956114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J’irais au marcher à vélo comme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les autres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53" r="381" b="6866"/>
          <a:stretch/>
        </p:blipFill>
        <p:spPr>
          <a:xfrm>
            <a:off x="3011606" y="834967"/>
            <a:ext cx="6168788" cy="51880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50490" y="2411975"/>
            <a:ext cx="89345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J’y ramènerais des fleurs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notre maison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913" y="745435"/>
            <a:ext cx="7063409" cy="52975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95583" y="2551837"/>
            <a:ext cx="96008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Mon amie m’attendais pour 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nous rentrions ensemble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83" y="1009848"/>
            <a:ext cx="10140286" cy="48361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93460" y="2526438"/>
            <a:ext cx="92005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J’irais sur le port attendre mon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homme rentrant de mer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09" y="738809"/>
            <a:ext cx="7964556" cy="5283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095" y="738808"/>
            <a:ext cx="8044069" cy="53364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86021" y="1695441"/>
            <a:ext cx="888621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 déchargement de la pêche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, plein de mouettes ! La suite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 prochain numéro de notre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Belge Flamande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210</Words>
  <Application>Microsoft Office PowerPoint</Application>
  <PresentationFormat>Grand écran</PresentationFormat>
  <Paragraphs>86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24</cp:revision>
  <dcterms:created xsi:type="dcterms:W3CDTF">2021-03-22T16:43:26Z</dcterms:created>
  <dcterms:modified xsi:type="dcterms:W3CDTF">2021-06-14T13:34:16Z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