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SP2DTGjz58XgHIJ2BHUqw==" hashData="ZtXrDP1g0nuRKrCNcM71iOuhLO/BBYfaiRftGxTeHPrIDDedZw/GRt6gep0Xavf6X+z5eegq9ocI/EYQzFH3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2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14/06/2021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14/06/2021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N°12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31609" y="1074509"/>
            <a:ext cx="9128782" cy="47089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Belge , entre autre une</a:t>
            </a:r>
          </a:p>
          <a:p>
            <a:pPr algn="ctr"/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Flamande désirant devenir</a:t>
            </a:r>
          </a:p>
          <a:p>
            <a:pPr algn="ctr"/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Bretonne ? Alors là ,</a:t>
            </a:r>
          </a:p>
          <a:p>
            <a:pPr algn="ctr"/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 gros travail à le lui faire</a:t>
            </a:r>
          </a:p>
          <a:p>
            <a:pPr algn="ctr"/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6000" b="1" spc="50" dirty="0" err="1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soutenez moi ? ………. </a:t>
            </a:r>
            <a:endParaRPr lang="fr-FR" sz="60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339" y="823291"/>
            <a:ext cx="6533321" cy="5211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411" r="-307" b="11453"/>
          <a:stretch/>
        </p:blipFill>
        <p:spPr>
          <a:xfrm>
            <a:off x="3367944" y="797107"/>
            <a:ext cx="5499653" cy="5212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98" b="11381"/>
          <a:stretch/>
        </p:blipFill>
        <p:spPr>
          <a:xfrm>
            <a:off x="2849217" y="738809"/>
            <a:ext cx="6612835" cy="5293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214" r="9" b="8574"/>
          <a:stretch/>
        </p:blipFill>
        <p:spPr>
          <a:xfrm>
            <a:off x="2579441" y="777383"/>
            <a:ext cx="7076660" cy="5252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125" t="2125" r="12554" b="8901"/>
          <a:stretch/>
        </p:blipFill>
        <p:spPr>
          <a:xfrm>
            <a:off x="2610678" y="773044"/>
            <a:ext cx="6970644" cy="5261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0" r="-42" b="46473"/>
          <a:stretch/>
        </p:blipFill>
        <p:spPr>
          <a:xfrm>
            <a:off x="2170133" y="780937"/>
            <a:ext cx="7851733" cy="5245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6812" r="287" b="11111"/>
          <a:stretch/>
        </p:blipFill>
        <p:spPr>
          <a:xfrm>
            <a:off x="1440100" y="839822"/>
            <a:ext cx="9355342" cy="5127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467" r="-258" b="9952"/>
          <a:stretch/>
        </p:blipFill>
        <p:spPr>
          <a:xfrm>
            <a:off x="3387823" y="797644"/>
            <a:ext cx="5459895" cy="5211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005" y="871330"/>
            <a:ext cx="10558584" cy="51153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887236" y="1305341"/>
            <a:ext cx="1046106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tenue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bien oui s’y mettre à la coiffe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bigoudène et pas comme cela oh ?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puis la tenue se sera au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prochain numéro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164</Words>
  <Application>Microsoft Office PowerPoint</Application>
  <PresentationFormat>Grand écran</PresentationFormat>
  <Paragraphs>76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24</cp:revision>
  <dcterms:created xsi:type="dcterms:W3CDTF">2021-03-22T16:43:26Z</dcterms:created>
  <dcterms:modified xsi:type="dcterms:W3CDTF">2021-06-14T12:58:24Z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